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or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orient="horz" pos="1089">
          <p15:clr>
            <a:srgbClr val="9AA0A6"/>
          </p15:clr>
        </p15:guide>
        <p15:guide id="3" pos="1040">
          <p15:clr>
            <a:srgbClr val="9AA0A6"/>
          </p15:clr>
        </p15:guide>
        <p15:guide id="4" orient="horz" pos="752">
          <p15:clr>
            <a:srgbClr val="9AA0A6"/>
          </p15:clr>
        </p15:guide>
        <p15:guide id="5" orient="horz" pos="85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89" orient="horz"/>
        <p:guide pos="1040"/>
        <p:guide pos="752" orient="horz"/>
        <p:guide pos="85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ora-bold.fntdata"/><Relationship Id="rId12" Type="http://schemas.openxmlformats.org/officeDocument/2006/relationships/font" Target="fonts/Lor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ora-boldItalic.fntdata"/><Relationship Id="rId14" Type="http://schemas.openxmlformats.org/officeDocument/2006/relationships/font" Target="fonts/Lo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00e71c85b_0_4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00e71c85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8000" y="108000"/>
            <a:ext cx="2988000" cy="1620000"/>
          </a:xfrm>
          <a:prstGeom prst="rect">
            <a:avLst/>
          </a:prstGeom>
          <a:solidFill>
            <a:srgbClr val="102F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24950" y="527013"/>
            <a:ext cx="2354100" cy="985200"/>
            <a:chOff x="424950" y="625500"/>
            <a:chExt cx="2354100" cy="9852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424950" y="625500"/>
              <a:ext cx="2354100" cy="98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6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Wendy Kunze</a:t>
              </a:r>
              <a:endParaRPr b="1" sz="2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841200" y="1038175"/>
              <a:ext cx="1521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Professional Title</a:t>
              </a:r>
              <a:endParaRPr sz="12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08000" y="918000"/>
            <a:ext cx="2988000" cy="810000"/>
          </a:xfrm>
          <a:prstGeom prst="rect">
            <a:avLst/>
          </a:prstGeom>
          <a:solidFill>
            <a:srgbClr val="102F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424950" y="68006"/>
            <a:ext cx="2354100" cy="781975"/>
            <a:chOff x="424950" y="625500"/>
            <a:chExt cx="2354100" cy="781975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424950" y="625500"/>
              <a:ext cx="2354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600">
                  <a:solidFill>
                    <a:srgbClr val="102F47"/>
                  </a:solidFill>
                  <a:latin typeface="Raleway"/>
                  <a:ea typeface="Raleway"/>
                  <a:cs typeface="Raleway"/>
                  <a:sym typeface="Raleway"/>
                </a:rPr>
                <a:t>Wendy Kunze</a:t>
              </a:r>
              <a:endParaRPr b="1" sz="2600">
                <a:solidFill>
                  <a:srgbClr val="102F47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841200" y="1038175"/>
              <a:ext cx="1521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02F47"/>
                  </a:solidFill>
                  <a:latin typeface="Lora"/>
                  <a:ea typeface="Lora"/>
                  <a:cs typeface="Lora"/>
                  <a:sym typeface="Lora"/>
                </a:rPr>
                <a:t>Professional Title</a:t>
              </a:r>
              <a:endParaRPr sz="1200">
                <a:solidFill>
                  <a:srgbClr val="102F47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66" name="Google Shape;66;p14"/>
          <p:cNvGrpSpPr/>
          <p:nvPr/>
        </p:nvGrpSpPr>
        <p:grpSpPr>
          <a:xfrm>
            <a:off x="1650587" y="1453153"/>
            <a:ext cx="1382696" cy="108000"/>
            <a:chOff x="1606088" y="1412185"/>
            <a:chExt cx="1382696" cy="108000"/>
          </a:xfrm>
        </p:grpSpPr>
        <p:pic>
          <p:nvPicPr>
            <p:cNvPr id="67" name="Google Shape;67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06088" y="1412185"/>
              <a:ext cx="108000" cy="1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4"/>
            <p:cNvSpPr txBox="1"/>
            <p:nvPr/>
          </p:nvSpPr>
          <p:spPr>
            <a:xfrm>
              <a:off x="1688584" y="1412335"/>
              <a:ext cx="1300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Instagram.com/username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69" name="Google Shape;69;p14"/>
          <p:cNvGrpSpPr/>
          <p:nvPr/>
        </p:nvGrpSpPr>
        <p:grpSpPr>
          <a:xfrm>
            <a:off x="1650587" y="1084346"/>
            <a:ext cx="1382696" cy="107700"/>
            <a:chOff x="1606087" y="996238"/>
            <a:chExt cx="1382696" cy="107700"/>
          </a:xfrm>
        </p:grpSpPr>
        <p:pic>
          <p:nvPicPr>
            <p:cNvPr id="70" name="Google Shape;70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606087" y="1012451"/>
              <a:ext cx="108000" cy="75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4"/>
            <p:cNvSpPr txBox="1"/>
            <p:nvPr/>
          </p:nvSpPr>
          <p:spPr>
            <a:xfrm>
              <a:off x="1688584" y="996238"/>
              <a:ext cx="1300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Behance.net/username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72" name="Google Shape;72;p14"/>
          <p:cNvGrpSpPr/>
          <p:nvPr/>
        </p:nvGrpSpPr>
        <p:grpSpPr>
          <a:xfrm>
            <a:off x="1650587" y="1271346"/>
            <a:ext cx="1382696" cy="108000"/>
            <a:chOff x="1606088" y="1214528"/>
            <a:chExt cx="1382696" cy="108000"/>
          </a:xfrm>
        </p:grpSpPr>
        <p:pic>
          <p:nvPicPr>
            <p:cNvPr id="73" name="Google Shape;73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06088" y="1214528"/>
              <a:ext cx="108000" cy="1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4"/>
            <p:cNvSpPr txBox="1"/>
            <p:nvPr/>
          </p:nvSpPr>
          <p:spPr>
            <a:xfrm>
              <a:off x="1688584" y="1214678"/>
              <a:ext cx="1300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Linkedin.com/username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75" name="Google Shape;75;p14"/>
          <p:cNvGrpSpPr/>
          <p:nvPr/>
        </p:nvGrpSpPr>
        <p:grpSpPr>
          <a:xfrm>
            <a:off x="263224" y="1451668"/>
            <a:ext cx="1133877" cy="107700"/>
            <a:chOff x="187024" y="1410700"/>
            <a:chExt cx="1133877" cy="107700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273602" y="1410700"/>
              <a:ext cx="1047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(626) 585-6344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pic>
          <p:nvPicPr>
            <p:cNvPr id="77" name="Google Shape;77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87024" y="1412174"/>
              <a:ext cx="108000" cy="10472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8" name="Google Shape;78;p14"/>
          <p:cNvGrpSpPr/>
          <p:nvPr/>
        </p:nvGrpSpPr>
        <p:grpSpPr>
          <a:xfrm>
            <a:off x="263225" y="1271506"/>
            <a:ext cx="1133877" cy="107700"/>
            <a:chOff x="187025" y="1214687"/>
            <a:chExt cx="1133877" cy="107700"/>
          </a:xfrm>
        </p:grpSpPr>
        <p:sp>
          <p:nvSpPr>
            <p:cNvPr id="79" name="Google Shape;79;p14"/>
            <p:cNvSpPr txBox="1"/>
            <p:nvPr/>
          </p:nvSpPr>
          <p:spPr>
            <a:xfrm>
              <a:off x="273602" y="1214687"/>
              <a:ext cx="1047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M</a:t>
              </a: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ail</a:t>
              </a: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@domain.ltd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pic>
          <p:nvPicPr>
            <p:cNvPr id="80" name="Google Shape;80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87025" y="1226096"/>
              <a:ext cx="108000" cy="8485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14"/>
          <p:cNvGrpSpPr/>
          <p:nvPr/>
        </p:nvGrpSpPr>
        <p:grpSpPr>
          <a:xfrm>
            <a:off x="268508" y="1084847"/>
            <a:ext cx="1128593" cy="108000"/>
            <a:chOff x="192308" y="972963"/>
            <a:chExt cx="1128593" cy="108000"/>
          </a:xfrm>
        </p:grpSpPr>
        <p:sp>
          <p:nvSpPr>
            <p:cNvPr id="82" name="Google Shape;82;p14"/>
            <p:cNvSpPr txBox="1"/>
            <p:nvPr/>
          </p:nvSpPr>
          <p:spPr>
            <a:xfrm>
              <a:off x="273602" y="973125"/>
              <a:ext cx="1047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ora"/>
                  <a:ea typeface="Lora"/>
                  <a:cs typeface="Lora"/>
                  <a:sym typeface="Lora"/>
                </a:rPr>
                <a:t>USA/Port Ikeside</a:t>
              </a:r>
              <a:endParaRPr sz="7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pic>
          <p:nvPicPr>
            <p:cNvPr id="83" name="Google Shape;83;p1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92308" y="972963"/>
              <a:ext cx="108000" cy="108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