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Anton"/>
      <p:regular r:id="rId35"/>
    </p:embeddedFont>
    <p:embeddedFont>
      <p:font typeface="Poppins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Lato Black"/>
      <p:bold r:id="rId44"/>
      <p:boldItalic r:id="rId45"/>
    </p:embeddedFont>
    <p:embeddedFont>
      <p:font typeface="Poppins SemiBold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44" Type="http://schemas.openxmlformats.org/officeDocument/2006/relationships/font" Target="fonts/LatoBlack-bold.fntdata"/><Relationship Id="rId43" Type="http://schemas.openxmlformats.org/officeDocument/2006/relationships/font" Target="fonts/Lato-boldItalic.fntdata"/><Relationship Id="rId46" Type="http://schemas.openxmlformats.org/officeDocument/2006/relationships/font" Target="fonts/PoppinsSemiBold-regular.fntdata"/><Relationship Id="rId45" Type="http://schemas.openxmlformats.org/officeDocument/2006/relationships/font" Target="fonts/LatoBlack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PoppinsSemiBold-italic.fntdata"/><Relationship Id="rId47" Type="http://schemas.openxmlformats.org/officeDocument/2006/relationships/font" Target="fonts/PoppinsSemiBold-bold.fntdata"/><Relationship Id="rId49" Type="http://schemas.openxmlformats.org/officeDocument/2006/relationships/font" Target="fonts/Poppins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Anton-regular.fntdata"/><Relationship Id="rId34" Type="http://schemas.openxmlformats.org/officeDocument/2006/relationships/slide" Target="slides/slide30.xml"/><Relationship Id="rId37" Type="http://schemas.openxmlformats.org/officeDocument/2006/relationships/font" Target="fonts/Poppins-bold.fntdata"/><Relationship Id="rId36" Type="http://schemas.openxmlformats.org/officeDocument/2006/relationships/font" Target="fonts/Poppins-regular.fntdata"/><Relationship Id="rId39" Type="http://schemas.openxmlformats.org/officeDocument/2006/relationships/font" Target="fonts/Poppins-boldItalic.fntdata"/><Relationship Id="rId38" Type="http://schemas.openxmlformats.org/officeDocument/2006/relationships/font" Target="fonts/Poppins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f826cffe34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f826cffe34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fc0d2b9f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fc0d2b9f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f809da4c5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f809da4c5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f809da4c5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f809da4c5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f809da4c5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2f809da4c5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f809da4c5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2f809da4c5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f809da4c5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2f809da4c5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2f809da4c5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2f809da4c5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2f809da4c5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2f809da4c5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f809da4c5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2f809da4c5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809da4c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f809da4c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2f809da4c5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2f809da4c5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2f809da4c5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2f809da4c5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2f809da4c5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2f809da4c5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f809da4c5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f809da4c5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2f809da4c52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2f809da4c5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f809da4c5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2f809da4c5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2f809da4c5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2f809da4c5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809da4c5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2f809da4c5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2f809da4c52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2f809da4c5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2f809da4c5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2f809da4c5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809da4c5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809da4c5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7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g2f809da4c5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9" name="Google Shape;2029;g2f809da4c5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809da4c52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f809da4c52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809da4c52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f809da4c52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809da4c52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f809da4c52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f809da4c52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f809da4c52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f826cffe3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f826cffe3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f826cffe34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f826cffe34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3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3" Type="http://schemas.openxmlformats.org/officeDocument/2006/relationships/image" Target="../media/image9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57.png"/><Relationship Id="rId9" Type="http://schemas.openxmlformats.org/officeDocument/2006/relationships/image" Target="../media/image29.png"/><Relationship Id="rId5" Type="http://schemas.openxmlformats.org/officeDocument/2006/relationships/image" Target="../media/image40.png"/><Relationship Id="rId6" Type="http://schemas.openxmlformats.org/officeDocument/2006/relationships/image" Target="../media/image43.png"/><Relationship Id="rId7" Type="http://schemas.openxmlformats.org/officeDocument/2006/relationships/image" Target="../media/image42.png"/><Relationship Id="rId8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Relationship Id="rId4" Type="http://schemas.openxmlformats.org/officeDocument/2006/relationships/image" Target="../media/image36.png"/><Relationship Id="rId5" Type="http://schemas.openxmlformats.org/officeDocument/2006/relationships/image" Target="../media/image21.png"/><Relationship Id="rId6" Type="http://schemas.openxmlformats.org/officeDocument/2006/relationships/image" Target="../media/image44.png"/><Relationship Id="rId7" Type="http://schemas.openxmlformats.org/officeDocument/2006/relationships/image" Target="../media/image26.png"/><Relationship Id="rId8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8.png"/><Relationship Id="rId4" Type="http://schemas.openxmlformats.org/officeDocument/2006/relationships/image" Target="../media/image54.png"/><Relationship Id="rId5" Type="http://schemas.openxmlformats.org/officeDocument/2006/relationships/image" Target="../media/image63.png"/><Relationship Id="rId6" Type="http://schemas.openxmlformats.org/officeDocument/2006/relationships/image" Target="../media/image56.png"/><Relationship Id="rId7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5.pn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3.png"/><Relationship Id="rId6" Type="http://schemas.openxmlformats.org/officeDocument/2006/relationships/image" Target="../media/image9.png"/><Relationship Id="rId7" Type="http://schemas.openxmlformats.org/officeDocument/2006/relationships/image" Target="../media/image60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70.png"/><Relationship Id="rId10" Type="http://schemas.openxmlformats.org/officeDocument/2006/relationships/image" Target="../media/image74.png"/><Relationship Id="rId13" Type="http://schemas.openxmlformats.org/officeDocument/2006/relationships/image" Target="../media/image68.png"/><Relationship Id="rId1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9" Type="http://schemas.openxmlformats.org/officeDocument/2006/relationships/image" Target="../media/image99.png"/><Relationship Id="rId5" Type="http://schemas.openxmlformats.org/officeDocument/2006/relationships/image" Target="../media/image64.png"/><Relationship Id="rId6" Type="http://schemas.openxmlformats.org/officeDocument/2006/relationships/image" Target="../media/image79.png"/><Relationship Id="rId7" Type="http://schemas.openxmlformats.org/officeDocument/2006/relationships/image" Target="../media/image81.png"/><Relationship Id="rId8" Type="http://schemas.openxmlformats.org/officeDocument/2006/relationships/image" Target="../media/image6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2.png"/><Relationship Id="rId4" Type="http://schemas.openxmlformats.org/officeDocument/2006/relationships/image" Target="../media/image55.png"/><Relationship Id="rId9" Type="http://schemas.openxmlformats.org/officeDocument/2006/relationships/image" Target="../media/image9.png"/><Relationship Id="rId5" Type="http://schemas.openxmlformats.org/officeDocument/2006/relationships/image" Target="../media/image29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4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9.png"/><Relationship Id="rId8" Type="http://schemas.openxmlformats.org/officeDocument/2006/relationships/image" Target="../media/image60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0.png"/><Relationship Id="rId10" Type="http://schemas.openxmlformats.org/officeDocument/2006/relationships/image" Target="../media/image26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2.png"/><Relationship Id="rId4" Type="http://schemas.openxmlformats.org/officeDocument/2006/relationships/image" Target="../media/image36.png"/><Relationship Id="rId9" Type="http://schemas.openxmlformats.org/officeDocument/2006/relationships/image" Target="../media/image104.png"/><Relationship Id="rId5" Type="http://schemas.openxmlformats.org/officeDocument/2006/relationships/image" Target="../media/image88.png"/><Relationship Id="rId6" Type="http://schemas.openxmlformats.org/officeDocument/2006/relationships/image" Target="../media/image21.png"/><Relationship Id="rId7" Type="http://schemas.openxmlformats.org/officeDocument/2006/relationships/image" Target="../media/image87.png"/><Relationship Id="rId8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8.png"/><Relationship Id="rId10" Type="http://schemas.openxmlformats.org/officeDocument/2006/relationships/image" Target="../media/image114.png"/><Relationship Id="rId13" Type="http://schemas.openxmlformats.org/officeDocument/2006/relationships/image" Target="../media/image107.png"/><Relationship Id="rId1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9.png"/><Relationship Id="rId4" Type="http://schemas.openxmlformats.org/officeDocument/2006/relationships/image" Target="../media/image95.png"/><Relationship Id="rId9" Type="http://schemas.openxmlformats.org/officeDocument/2006/relationships/image" Target="../media/image109.png"/><Relationship Id="rId5" Type="http://schemas.openxmlformats.org/officeDocument/2006/relationships/image" Target="../media/image102.png"/><Relationship Id="rId6" Type="http://schemas.openxmlformats.org/officeDocument/2006/relationships/image" Target="../media/image91.png"/><Relationship Id="rId7" Type="http://schemas.openxmlformats.org/officeDocument/2006/relationships/image" Target="../media/image97.png"/><Relationship Id="rId8" Type="http://schemas.openxmlformats.org/officeDocument/2006/relationships/image" Target="../media/image9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6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124.png"/><Relationship Id="rId13" Type="http://schemas.openxmlformats.org/officeDocument/2006/relationships/image" Target="../media/image21.png"/><Relationship Id="rId1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0.png"/><Relationship Id="rId4" Type="http://schemas.openxmlformats.org/officeDocument/2006/relationships/image" Target="../media/image118.png"/><Relationship Id="rId9" Type="http://schemas.openxmlformats.org/officeDocument/2006/relationships/image" Target="../media/image33.png"/><Relationship Id="rId5" Type="http://schemas.openxmlformats.org/officeDocument/2006/relationships/image" Target="../media/image36.png"/><Relationship Id="rId6" Type="http://schemas.openxmlformats.org/officeDocument/2006/relationships/image" Target="../media/image131.png"/><Relationship Id="rId7" Type="http://schemas.openxmlformats.org/officeDocument/2006/relationships/image" Target="../media/image44.png"/><Relationship Id="rId8" Type="http://schemas.openxmlformats.org/officeDocument/2006/relationships/image" Target="../media/image1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5.png"/><Relationship Id="rId6" Type="http://schemas.openxmlformats.org/officeDocument/2006/relationships/image" Target="../media/image121.png"/><Relationship Id="rId7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0.png"/><Relationship Id="rId10" Type="http://schemas.openxmlformats.org/officeDocument/2006/relationships/image" Target="../media/image12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5.png"/><Relationship Id="rId4" Type="http://schemas.openxmlformats.org/officeDocument/2006/relationships/image" Target="../media/image3.png"/><Relationship Id="rId9" Type="http://schemas.openxmlformats.org/officeDocument/2006/relationships/image" Target="../media/image128.png"/><Relationship Id="rId5" Type="http://schemas.openxmlformats.org/officeDocument/2006/relationships/image" Target="../media/image123.png"/><Relationship Id="rId6" Type="http://schemas.openxmlformats.org/officeDocument/2006/relationships/image" Target="../media/image25.png"/><Relationship Id="rId7" Type="http://schemas.openxmlformats.org/officeDocument/2006/relationships/image" Target="../media/image126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5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11" Type="http://schemas.openxmlformats.org/officeDocument/2006/relationships/image" Target="../media/image13.png"/><Relationship Id="rId10" Type="http://schemas.openxmlformats.org/officeDocument/2006/relationships/image" Target="../media/image4.png"/><Relationship Id="rId12" Type="http://schemas.openxmlformats.org/officeDocument/2006/relationships/image" Target="../media/image2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21.png"/><Relationship Id="rId5" Type="http://schemas.openxmlformats.org/officeDocument/2006/relationships/image" Target="../media/image44.png"/><Relationship Id="rId6" Type="http://schemas.openxmlformats.org/officeDocument/2006/relationships/image" Target="../media/image26.png"/><Relationship Id="rId7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4500" y="-1425"/>
            <a:ext cx="9149700" cy="5142600"/>
            <a:chOff x="-4500" y="-1425"/>
            <a:chExt cx="9149700" cy="5142600"/>
          </a:xfrm>
        </p:grpSpPr>
        <p:cxnSp>
          <p:nvCxnSpPr>
            <p:cNvPr id="55" name="Google Shape;55;p13"/>
            <p:cNvCxnSpPr/>
            <p:nvPr/>
          </p:nvCxnSpPr>
          <p:spPr>
            <a:xfrm>
              <a:off x="417700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3"/>
            <p:cNvCxnSpPr/>
            <p:nvPr/>
          </p:nvCxnSpPr>
          <p:spPr>
            <a:xfrm>
              <a:off x="1055449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1693198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2330947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2968696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3606445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4244194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4881943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5519691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6157440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6795189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7432938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8070687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8708436" y="-1425"/>
              <a:ext cx="0" cy="51426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-4500" y="633500"/>
              <a:ext cx="9149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-4500" y="1279744"/>
              <a:ext cx="9149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-4500" y="1925988"/>
              <a:ext cx="9149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-4500" y="2572231"/>
              <a:ext cx="9149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-4500" y="3218475"/>
              <a:ext cx="9149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-4500" y="3864719"/>
              <a:ext cx="9149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-4500" y="4510963"/>
              <a:ext cx="9149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6" name="Google Shape;76;p13"/>
          <p:cNvGrpSpPr/>
          <p:nvPr/>
        </p:nvGrpSpPr>
        <p:grpSpPr>
          <a:xfrm>
            <a:off x="1073825" y="0"/>
            <a:ext cx="8070175" cy="5145731"/>
            <a:chOff x="1073825" y="0"/>
            <a:chExt cx="8070175" cy="5145731"/>
          </a:xfrm>
        </p:grpSpPr>
        <p:grpSp>
          <p:nvGrpSpPr>
            <p:cNvPr id="77" name="Google Shape;77;p13"/>
            <p:cNvGrpSpPr/>
            <p:nvPr/>
          </p:nvGrpSpPr>
          <p:grpSpPr>
            <a:xfrm>
              <a:off x="1073825" y="3933256"/>
              <a:ext cx="8070175" cy="1212475"/>
              <a:chOff x="1073825" y="3933256"/>
              <a:chExt cx="8070175" cy="1212475"/>
            </a:xfrm>
          </p:grpSpPr>
          <p:sp>
            <p:nvSpPr>
              <p:cNvPr id="78" name="Google Shape;78;p13"/>
              <p:cNvSpPr/>
              <p:nvPr/>
            </p:nvSpPr>
            <p:spPr>
              <a:xfrm>
                <a:off x="1073825" y="4808750"/>
                <a:ext cx="7074900" cy="334800"/>
              </a:xfrm>
              <a:prstGeom prst="rect">
                <a:avLst/>
              </a:prstGeom>
              <a:solidFill>
                <a:srgbClr val="94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7931775" y="3933256"/>
                <a:ext cx="1212225" cy="1212475"/>
              </a:xfrm>
              <a:custGeom>
                <a:rect b="b" l="l" r="r" t="t"/>
                <a:pathLst>
                  <a:path extrusionOk="0" h="48499" w="48489">
                    <a:moveTo>
                      <a:pt x="0" y="48419"/>
                    </a:moveTo>
                    <a:lnTo>
                      <a:pt x="0" y="0"/>
                    </a:lnTo>
                    <a:lnTo>
                      <a:pt x="48489" y="48499"/>
                    </a:lnTo>
                    <a:close/>
                  </a:path>
                </a:pathLst>
              </a:custGeom>
              <a:solidFill>
                <a:srgbClr val="94D0DA"/>
              </a:solidFill>
              <a:ln>
                <a:noFill/>
              </a:ln>
            </p:spPr>
          </p:sp>
        </p:grpSp>
        <p:sp>
          <p:nvSpPr>
            <p:cNvPr id="80" name="Google Shape;80;p13"/>
            <p:cNvSpPr/>
            <p:nvPr/>
          </p:nvSpPr>
          <p:spPr>
            <a:xfrm>
              <a:off x="8509500" y="0"/>
              <a:ext cx="634500" cy="624300"/>
            </a:xfrm>
            <a:prstGeom prst="rect">
              <a:avLst/>
            </a:prstGeom>
            <a:solidFill>
              <a:srgbClr val="7370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0" y="1263650"/>
            <a:ext cx="8527527" cy="2604825"/>
            <a:chOff x="0" y="1263650"/>
            <a:chExt cx="8527527" cy="2604825"/>
          </a:xfrm>
        </p:grpSpPr>
        <p:grpSp>
          <p:nvGrpSpPr>
            <p:cNvPr id="82" name="Google Shape;82;p13"/>
            <p:cNvGrpSpPr/>
            <p:nvPr/>
          </p:nvGrpSpPr>
          <p:grpSpPr>
            <a:xfrm>
              <a:off x="0" y="1263650"/>
              <a:ext cx="3076800" cy="2604825"/>
              <a:chOff x="0" y="1263650"/>
              <a:chExt cx="3076800" cy="2604825"/>
            </a:xfrm>
          </p:grpSpPr>
          <p:sp>
            <p:nvSpPr>
              <p:cNvPr id="83" name="Google Shape;83;p13"/>
              <p:cNvSpPr/>
              <p:nvPr/>
            </p:nvSpPr>
            <p:spPr>
              <a:xfrm>
                <a:off x="0" y="1273175"/>
                <a:ext cx="3076800" cy="2595300"/>
              </a:xfrm>
              <a:prstGeom prst="rect">
                <a:avLst/>
              </a:prstGeom>
              <a:solidFill>
                <a:srgbClr val="F0CE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1064425" y="1263650"/>
                <a:ext cx="91200" cy="1055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1450826" y="1710739"/>
              <a:ext cx="7076701" cy="1601236"/>
              <a:chOff x="1450826" y="1710739"/>
              <a:chExt cx="7076701" cy="1601236"/>
            </a:xfrm>
          </p:grpSpPr>
          <p:grpSp>
            <p:nvGrpSpPr>
              <p:cNvPr id="86" name="Google Shape;86;p13"/>
              <p:cNvGrpSpPr/>
              <p:nvPr/>
            </p:nvGrpSpPr>
            <p:grpSpPr>
              <a:xfrm>
                <a:off x="1450827" y="1710739"/>
                <a:ext cx="7076700" cy="1283061"/>
                <a:chOff x="1450827" y="1710739"/>
                <a:chExt cx="7076700" cy="1283061"/>
              </a:xfrm>
            </p:grpSpPr>
            <p:sp>
              <p:nvSpPr>
                <p:cNvPr id="87" name="Google Shape;87;p13"/>
                <p:cNvSpPr txBox="1"/>
                <p:nvPr/>
              </p:nvSpPr>
              <p:spPr>
                <a:xfrm>
                  <a:off x="1450827" y="1710739"/>
                  <a:ext cx="70767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4600">
                      <a:solidFill>
                        <a:srgbClr val="2F183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PRODUCT LIFECYCLE</a:t>
                  </a:r>
                  <a:endParaRPr b="1" sz="4600">
                    <a:solidFill>
                      <a:srgbClr val="2F1839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8" name="Google Shape;88;p13"/>
                <p:cNvSpPr txBox="1"/>
                <p:nvPr/>
              </p:nvSpPr>
              <p:spPr>
                <a:xfrm>
                  <a:off x="1450827" y="2285800"/>
                  <a:ext cx="70767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600">
                      <a:solidFill>
                        <a:srgbClr val="E8534F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MANAGEMENT</a:t>
                  </a:r>
                  <a:endParaRPr sz="4600">
                    <a:solidFill>
                      <a:srgbClr val="E8534F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89" name="Google Shape;89;p13"/>
              <p:cNvSpPr txBox="1"/>
              <p:nvPr/>
            </p:nvSpPr>
            <p:spPr>
              <a:xfrm>
                <a:off x="1450826" y="3080975"/>
                <a:ext cx="33099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solidFill>
                      <a:srgbClr val="2F18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Stages of a Product’s Journey</a:t>
                </a:r>
                <a:endParaRPr sz="1500">
                  <a:solidFill>
                    <a:srgbClr val="2F18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4823875" y="2435225"/>
                <a:ext cx="2529425" cy="788450"/>
              </a:xfrm>
              <a:custGeom>
                <a:rect b="b" l="l" r="r" t="t"/>
                <a:pathLst>
                  <a:path extrusionOk="0" h="31538" w="101177">
                    <a:moveTo>
                      <a:pt x="101177" y="0"/>
                    </a:moveTo>
                    <a:lnTo>
                      <a:pt x="101177" y="31538"/>
                    </a:lnTo>
                    <a:lnTo>
                      <a:pt x="0" y="31538"/>
                    </a:lnTo>
                  </a:path>
                </a:pathLst>
              </a:custGeom>
              <a:noFill/>
              <a:ln cap="flat" cmpd="sng" w="38100">
                <a:solidFill>
                  <a:srgbClr val="2F183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2"/>
          <p:cNvGrpSpPr/>
          <p:nvPr/>
        </p:nvGrpSpPr>
        <p:grpSpPr>
          <a:xfrm>
            <a:off x="359975" y="995900"/>
            <a:ext cx="8423700" cy="3790675"/>
            <a:chOff x="359975" y="995900"/>
            <a:chExt cx="8423700" cy="3790675"/>
          </a:xfrm>
        </p:grpSpPr>
        <p:grpSp>
          <p:nvGrpSpPr>
            <p:cNvPr id="557" name="Google Shape;557;p22"/>
            <p:cNvGrpSpPr/>
            <p:nvPr/>
          </p:nvGrpSpPr>
          <p:grpSpPr>
            <a:xfrm>
              <a:off x="359975" y="995900"/>
              <a:ext cx="8423669" cy="3790675"/>
              <a:chOff x="595825" y="975051"/>
              <a:chExt cx="7857900" cy="3790675"/>
            </a:xfrm>
          </p:grpSpPr>
          <p:cxnSp>
            <p:nvCxnSpPr>
              <p:cNvPr id="558" name="Google Shape;558;p22"/>
              <p:cNvCxnSpPr/>
              <p:nvPr/>
            </p:nvCxnSpPr>
            <p:spPr>
              <a:xfrm>
                <a:off x="106377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9" name="Google Shape;559;p22"/>
              <p:cNvCxnSpPr/>
              <p:nvPr/>
            </p:nvCxnSpPr>
            <p:spPr>
              <a:xfrm>
                <a:off x="152563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0" name="Google Shape;560;p22"/>
              <p:cNvCxnSpPr/>
              <p:nvPr/>
            </p:nvCxnSpPr>
            <p:spPr>
              <a:xfrm>
                <a:off x="198749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1" name="Google Shape;561;p22"/>
              <p:cNvCxnSpPr/>
              <p:nvPr/>
            </p:nvCxnSpPr>
            <p:spPr>
              <a:xfrm>
                <a:off x="2449360" y="97680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2" name="Google Shape;562;p22"/>
              <p:cNvCxnSpPr/>
              <p:nvPr/>
            </p:nvCxnSpPr>
            <p:spPr>
              <a:xfrm>
                <a:off x="2911222" y="97687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3" name="Google Shape;563;p22"/>
              <p:cNvCxnSpPr/>
              <p:nvPr/>
            </p:nvCxnSpPr>
            <p:spPr>
              <a:xfrm>
                <a:off x="3373084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4" name="Google Shape;564;p22"/>
              <p:cNvCxnSpPr/>
              <p:nvPr/>
            </p:nvCxnSpPr>
            <p:spPr>
              <a:xfrm>
                <a:off x="3834946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5" name="Google Shape;565;p22"/>
              <p:cNvCxnSpPr/>
              <p:nvPr/>
            </p:nvCxnSpPr>
            <p:spPr>
              <a:xfrm>
                <a:off x="4296809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6" name="Google Shape;566;p22"/>
              <p:cNvCxnSpPr/>
              <p:nvPr/>
            </p:nvCxnSpPr>
            <p:spPr>
              <a:xfrm>
                <a:off x="4758671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7" name="Google Shape;567;p22"/>
              <p:cNvCxnSpPr/>
              <p:nvPr/>
            </p:nvCxnSpPr>
            <p:spPr>
              <a:xfrm>
                <a:off x="522053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8" name="Google Shape;568;p22"/>
              <p:cNvCxnSpPr/>
              <p:nvPr/>
            </p:nvCxnSpPr>
            <p:spPr>
              <a:xfrm>
                <a:off x="5682396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9" name="Google Shape;569;p22"/>
              <p:cNvCxnSpPr/>
              <p:nvPr/>
            </p:nvCxnSpPr>
            <p:spPr>
              <a:xfrm>
                <a:off x="6144258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0" name="Google Shape;570;p22"/>
              <p:cNvCxnSpPr/>
              <p:nvPr/>
            </p:nvCxnSpPr>
            <p:spPr>
              <a:xfrm>
                <a:off x="6606120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1" name="Google Shape;571;p22"/>
              <p:cNvCxnSpPr/>
              <p:nvPr/>
            </p:nvCxnSpPr>
            <p:spPr>
              <a:xfrm>
                <a:off x="706798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2" name="Google Shape;572;p22"/>
              <p:cNvCxnSpPr/>
              <p:nvPr/>
            </p:nvCxnSpPr>
            <p:spPr>
              <a:xfrm>
                <a:off x="595825" y="1442800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3" name="Google Shape;573;p22"/>
              <p:cNvCxnSpPr/>
              <p:nvPr/>
            </p:nvCxnSpPr>
            <p:spPr>
              <a:xfrm>
                <a:off x="595825" y="1918888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4" name="Google Shape;574;p22"/>
              <p:cNvCxnSpPr/>
              <p:nvPr/>
            </p:nvCxnSpPr>
            <p:spPr>
              <a:xfrm>
                <a:off x="595825" y="2394976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5" name="Google Shape;575;p22"/>
              <p:cNvCxnSpPr/>
              <p:nvPr/>
            </p:nvCxnSpPr>
            <p:spPr>
              <a:xfrm>
                <a:off x="595825" y="2871064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6" name="Google Shape;576;p22"/>
              <p:cNvCxnSpPr/>
              <p:nvPr/>
            </p:nvCxnSpPr>
            <p:spPr>
              <a:xfrm>
                <a:off x="595825" y="3347152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7" name="Google Shape;577;p22"/>
              <p:cNvCxnSpPr/>
              <p:nvPr/>
            </p:nvCxnSpPr>
            <p:spPr>
              <a:xfrm>
                <a:off x="595825" y="3823239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8" name="Google Shape;578;p22"/>
              <p:cNvCxnSpPr/>
              <p:nvPr/>
            </p:nvCxnSpPr>
            <p:spPr>
              <a:xfrm>
                <a:off x="595825" y="4299327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9" name="Google Shape;579;p22"/>
              <p:cNvCxnSpPr/>
              <p:nvPr/>
            </p:nvCxnSpPr>
            <p:spPr>
              <a:xfrm>
                <a:off x="752984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0" name="Google Shape;580;p22"/>
              <p:cNvCxnSpPr/>
              <p:nvPr/>
            </p:nvCxnSpPr>
            <p:spPr>
              <a:xfrm>
                <a:off x="799170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1" name="Google Shape;581;p22"/>
              <p:cNvCxnSpPr/>
              <p:nvPr/>
            </p:nvCxnSpPr>
            <p:spPr>
              <a:xfrm>
                <a:off x="595825" y="977025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582" name="Google Shape;582;p22"/>
            <p:cNvCxnSpPr/>
            <p:nvPr/>
          </p:nvCxnSpPr>
          <p:spPr>
            <a:xfrm>
              <a:off x="359975" y="4786574"/>
              <a:ext cx="8423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83" name="Google Shape;583;p22"/>
          <p:cNvGrpSpPr/>
          <p:nvPr/>
        </p:nvGrpSpPr>
        <p:grpSpPr>
          <a:xfrm>
            <a:off x="917057" y="1104686"/>
            <a:ext cx="7309504" cy="3557575"/>
            <a:chOff x="913415" y="1104686"/>
            <a:chExt cx="7309504" cy="3557575"/>
          </a:xfrm>
        </p:grpSpPr>
        <p:grpSp>
          <p:nvGrpSpPr>
            <p:cNvPr id="584" name="Google Shape;584;p22"/>
            <p:cNvGrpSpPr/>
            <p:nvPr/>
          </p:nvGrpSpPr>
          <p:grpSpPr>
            <a:xfrm>
              <a:off x="5918919" y="2358261"/>
              <a:ext cx="2304000" cy="2304000"/>
              <a:chOff x="913415" y="2358261"/>
              <a:chExt cx="2304000" cy="2304000"/>
            </a:xfrm>
          </p:grpSpPr>
          <p:sp>
            <p:nvSpPr>
              <p:cNvPr id="585" name="Google Shape;585;p22"/>
              <p:cNvSpPr/>
              <p:nvPr/>
            </p:nvSpPr>
            <p:spPr>
              <a:xfrm rot="2700000">
                <a:off x="1250828" y="2695674"/>
                <a:ext cx="1629174" cy="1629174"/>
              </a:xfrm>
              <a:prstGeom prst="rect">
                <a:avLst/>
              </a:prstGeom>
              <a:gradFill>
                <a:gsLst>
                  <a:gs pos="0">
                    <a:srgbClr val="919298"/>
                  </a:gs>
                  <a:gs pos="100000">
                    <a:srgbClr val="73747C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86" name="Google Shape;586;p22"/>
              <p:cNvGrpSpPr/>
              <p:nvPr/>
            </p:nvGrpSpPr>
            <p:grpSpPr>
              <a:xfrm>
                <a:off x="1234877" y="3003475"/>
                <a:ext cx="1732775" cy="1409833"/>
                <a:chOff x="1265301" y="3003475"/>
                <a:chExt cx="1732775" cy="1409833"/>
              </a:xfrm>
            </p:grpSpPr>
            <p:sp>
              <p:nvSpPr>
                <p:cNvPr id="587" name="Google Shape;587;p22"/>
                <p:cNvSpPr txBox="1"/>
                <p:nvPr/>
              </p:nvSpPr>
              <p:spPr>
                <a:xfrm>
                  <a:off x="1620370" y="3803708"/>
                  <a:ext cx="890100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4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5</a:t>
                  </a:r>
                  <a:endParaRPr sz="44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588" name="Google Shape;588;p22"/>
                <p:cNvSpPr txBox="1"/>
                <p:nvPr/>
              </p:nvSpPr>
              <p:spPr>
                <a:xfrm>
                  <a:off x="1265301" y="3003475"/>
                  <a:ext cx="1600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</a:t>
                  </a:r>
                  <a:endParaRPr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589" name="Google Shape;589;p22"/>
                <p:cNvSpPr txBox="1"/>
                <p:nvPr/>
              </p:nvSpPr>
              <p:spPr>
                <a:xfrm>
                  <a:off x="1291676" y="3277625"/>
                  <a:ext cx="170640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 product becomes outdated or loses relevance.</a:t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  <p:grpSp>
          <p:nvGrpSpPr>
            <p:cNvPr id="590" name="Google Shape;590;p22"/>
            <p:cNvGrpSpPr/>
            <p:nvPr/>
          </p:nvGrpSpPr>
          <p:grpSpPr>
            <a:xfrm rot="5400000">
              <a:off x="4656494" y="1104686"/>
              <a:ext cx="2304000" cy="2304000"/>
              <a:chOff x="913415" y="2358261"/>
              <a:chExt cx="2304000" cy="2304000"/>
            </a:xfrm>
          </p:grpSpPr>
          <p:sp>
            <p:nvSpPr>
              <p:cNvPr id="591" name="Google Shape;591;p22"/>
              <p:cNvSpPr/>
              <p:nvPr/>
            </p:nvSpPr>
            <p:spPr>
              <a:xfrm rot="2700000">
                <a:off x="2499866" y="2724361"/>
                <a:ext cx="446750" cy="26516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2" name="Google Shape;592;p22"/>
              <p:cNvGrpSpPr/>
              <p:nvPr/>
            </p:nvGrpSpPr>
            <p:grpSpPr>
              <a:xfrm>
                <a:off x="913415" y="2358261"/>
                <a:ext cx="2304000" cy="2304000"/>
                <a:chOff x="913415" y="2358261"/>
                <a:chExt cx="2304000" cy="2304000"/>
              </a:xfrm>
            </p:grpSpPr>
            <p:sp>
              <p:nvSpPr>
                <p:cNvPr id="593" name="Google Shape;593;p22"/>
                <p:cNvSpPr/>
                <p:nvPr/>
              </p:nvSpPr>
              <p:spPr>
                <a:xfrm rot="2700000">
                  <a:off x="1250828" y="2695674"/>
                  <a:ext cx="1629174" cy="1629174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" name="Google Shape;594;p22"/>
                <p:cNvSpPr/>
                <p:nvPr/>
              </p:nvSpPr>
              <p:spPr>
                <a:xfrm rot="2700000">
                  <a:off x="2450856" y="2769118"/>
                  <a:ext cx="446750" cy="265165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95" name="Google Shape;595;p22"/>
            <p:cNvGrpSpPr/>
            <p:nvPr/>
          </p:nvGrpSpPr>
          <p:grpSpPr>
            <a:xfrm>
              <a:off x="3411120" y="2358261"/>
              <a:ext cx="2304000" cy="2304000"/>
              <a:chOff x="913415" y="2358261"/>
              <a:chExt cx="2304000" cy="2304000"/>
            </a:xfrm>
          </p:grpSpPr>
          <p:sp>
            <p:nvSpPr>
              <p:cNvPr id="596" name="Google Shape;596;p22"/>
              <p:cNvSpPr/>
              <p:nvPr/>
            </p:nvSpPr>
            <p:spPr>
              <a:xfrm rot="2700000">
                <a:off x="2499866" y="2724361"/>
                <a:ext cx="446750" cy="26516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7" name="Google Shape;597;p22"/>
              <p:cNvGrpSpPr/>
              <p:nvPr/>
            </p:nvGrpSpPr>
            <p:grpSpPr>
              <a:xfrm>
                <a:off x="913415" y="2358261"/>
                <a:ext cx="2304000" cy="2304000"/>
                <a:chOff x="913415" y="2358261"/>
                <a:chExt cx="2304000" cy="2304000"/>
              </a:xfrm>
            </p:grpSpPr>
            <p:sp>
              <p:nvSpPr>
                <p:cNvPr id="598" name="Google Shape;598;p22"/>
                <p:cNvSpPr/>
                <p:nvPr/>
              </p:nvSpPr>
              <p:spPr>
                <a:xfrm rot="2700000">
                  <a:off x="1250828" y="2695674"/>
                  <a:ext cx="1629174" cy="1629174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9" name="Google Shape;599;p22"/>
                <p:cNvSpPr/>
                <p:nvPr/>
              </p:nvSpPr>
              <p:spPr>
                <a:xfrm rot="2700000">
                  <a:off x="2450856" y="2769118"/>
                  <a:ext cx="446750" cy="265165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00" name="Google Shape;600;p22"/>
            <p:cNvGrpSpPr/>
            <p:nvPr/>
          </p:nvGrpSpPr>
          <p:grpSpPr>
            <a:xfrm>
              <a:off x="4663440" y="1104686"/>
              <a:ext cx="2304000" cy="2304000"/>
              <a:chOff x="2165740" y="1104686"/>
              <a:chExt cx="2304000" cy="2304000"/>
            </a:xfrm>
          </p:grpSpPr>
          <p:grpSp>
            <p:nvGrpSpPr>
              <p:cNvPr id="601" name="Google Shape;601;p22"/>
              <p:cNvGrpSpPr/>
              <p:nvPr/>
            </p:nvGrpSpPr>
            <p:grpSpPr>
              <a:xfrm rot="5400000">
                <a:off x="2165740" y="1104686"/>
                <a:ext cx="2304000" cy="2304000"/>
                <a:chOff x="913415" y="2358261"/>
                <a:chExt cx="2304000" cy="2304000"/>
              </a:xfrm>
            </p:grpSpPr>
            <p:sp>
              <p:nvSpPr>
                <p:cNvPr id="602" name="Google Shape;602;p22"/>
                <p:cNvSpPr/>
                <p:nvPr/>
              </p:nvSpPr>
              <p:spPr>
                <a:xfrm rot="2700000">
                  <a:off x="2367523" y="2719665"/>
                  <a:ext cx="613486" cy="364019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A490C4"/>
                    </a:gs>
                    <a:gs pos="100000">
                      <a:srgbClr val="8D75B5"/>
                    </a:gs>
                  </a:gsLst>
                  <a:lin ang="10800025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" name="Google Shape;603;p22"/>
                <p:cNvSpPr/>
                <p:nvPr/>
              </p:nvSpPr>
              <p:spPr>
                <a:xfrm rot="2700000">
                  <a:off x="1250828" y="2695674"/>
                  <a:ext cx="1629174" cy="1629174"/>
                </a:xfrm>
                <a:prstGeom prst="rect">
                  <a:avLst/>
                </a:prstGeom>
                <a:gradFill>
                  <a:gsLst>
                    <a:gs pos="0">
                      <a:srgbClr val="A490C4"/>
                    </a:gs>
                    <a:gs pos="100000">
                      <a:srgbClr val="8D75B5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04" name="Google Shape;604;p22"/>
              <p:cNvGrpSpPr/>
              <p:nvPr/>
            </p:nvGrpSpPr>
            <p:grpSpPr>
              <a:xfrm>
                <a:off x="2517645" y="1768029"/>
                <a:ext cx="1600200" cy="1368866"/>
                <a:chOff x="2514464" y="1768029"/>
                <a:chExt cx="1600200" cy="1368866"/>
              </a:xfrm>
            </p:grpSpPr>
            <p:sp>
              <p:nvSpPr>
                <p:cNvPr id="605" name="Google Shape;605;p22"/>
                <p:cNvSpPr txBox="1"/>
                <p:nvPr/>
              </p:nvSpPr>
              <p:spPr>
                <a:xfrm>
                  <a:off x="2869514" y="2527295"/>
                  <a:ext cx="890100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4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4</a:t>
                  </a:r>
                  <a:endParaRPr sz="44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606" name="Google Shape;606;p22"/>
                <p:cNvSpPr txBox="1"/>
                <p:nvPr/>
              </p:nvSpPr>
              <p:spPr>
                <a:xfrm>
                  <a:off x="2514464" y="1768029"/>
                  <a:ext cx="1600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</a:t>
                  </a:r>
                  <a:endParaRPr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607" name="Google Shape;607;p22"/>
                <p:cNvSpPr txBox="1"/>
                <p:nvPr/>
              </p:nvSpPr>
              <p:spPr>
                <a:xfrm>
                  <a:off x="2572664" y="2042168"/>
                  <a:ext cx="148380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starts to slow down as the product reaches peak market penetration.</a:t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  <p:grpSp>
          <p:nvGrpSpPr>
            <p:cNvPr id="608" name="Google Shape;608;p22"/>
            <p:cNvGrpSpPr/>
            <p:nvPr/>
          </p:nvGrpSpPr>
          <p:grpSpPr>
            <a:xfrm>
              <a:off x="3411115" y="2358261"/>
              <a:ext cx="2304000" cy="2304000"/>
              <a:chOff x="913415" y="2358261"/>
              <a:chExt cx="2304000" cy="2304000"/>
            </a:xfrm>
          </p:grpSpPr>
          <p:grpSp>
            <p:nvGrpSpPr>
              <p:cNvPr id="609" name="Google Shape;609;p22"/>
              <p:cNvGrpSpPr/>
              <p:nvPr/>
            </p:nvGrpSpPr>
            <p:grpSpPr>
              <a:xfrm>
                <a:off x="913415" y="2358261"/>
                <a:ext cx="2304000" cy="2304000"/>
                <a:chOff x="913415" y="2358261"/>
                <a:chExt cx="2304000" cy="2304000"/>
              </a:xfrm>
            </p:grpSpPr>
            <p:sp>
              <p:nvSpPr>
                <p:cNvPr id="610" name="Google Shape;610;p22"/>
                <p:cNvSpPr/>
                <p:nvPr/>
              </p:nvSpPr>
              <p:spPr>
                <a:xfrm rot="2700000">
                  <a:off x="2367523" y="2719665"/>
                  <a:ext cx="613486" cy="364019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94D0DA"/>
                    </a:gs>
                    <a:gs pos="100000">
                      <a:srgbClr val="71C0CE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22"/>
                <p:cNvSpPr/>
                <p:nvPr/>
              </p:nvSpPr>
              <p:spPr>
                <a:xfrm rot="2700000">
                  <a:off x="1250828" y="2695674"/>
                  <a:ext cx="1629174" cy="1629174"/>
                </a:xfrm>
                <a:prstGeom prst="rect">
                  <a:avLst/>
                </a:prstGeom>
                <a:gradFill>
                  <a:gsLst>
                    <a:gs pos="0">
                      <a:srgbClr val="94D0DA"/>
                    </a:gs>
                    <a:gs pos="100000">
                      <a:srgbClr val="71C0C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12" name="Google Shape;612;p22"/>
              <p:cNvGrpSpPr/>
              <p:nvPr/>
            </p:nvGrpSpPr>
            <p:grpSpPr>
              <a:xfrm>
                <a:off x="1234877" y="3003475"/>
                <a:ext cx="1600200" cy="1409833"/>
                <a:chOff x="1265301" y="3003475"/>
                <a:chExt cx="1600200" cy="1409833"/>
              </a:xfrm>
            </p:grpSpPr>
            <p:sp>
              <p:nvSpPr>
                <p:cNvPr id="613" name="Google Shape;613;p22"/>
                <p:cNvSpPr txBox="1"/>
                <p:nvPr/>
              </p:nvSpPr>
              <p:spPr>
                <a:xfrm>
                  <a:off x="1620370" y="3803708"/>
                  <a:ext cx="890100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4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3</a:t>
                  </a:r>
                  <a:endParaRPr sz="44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614" name="Google Shape;614;p22"/>
                <p:cNvSpPr txBox="1"/>
                <p:nvPr/>
              </p:nvSpPr>
              <p:spPr>
                <a:xfrm>
                  <a:off x="1265301" y="3003475"/>
                  <a:ext cx="1600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615" name="Google Shape;615;p22"/>
                <p:cNvSpPr txBox="1"/>
                <p:nvPr/>
              </p:nvSpPr>
              <p:spPr>
                <a:xfrm>
                  <a:off x="1434924" y="3277625"/>
                  <a:ext cx="1419900" cy="55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  <p:grpSp>
          <p:nvGrpSpPr>
            <p:cNvPr id="616" name="Google Shape;616;p22"/>
            <p:cNvGrpSpPr/>
            <p:nvPr/>
          </p:nvGrpSpPr>
          <p:grpSpPr>
            <a:xfrm>
              <a:off x="2165740" y="1104686"/>
              <a:ext cx="2304000" cy="2304000"/>
              <a:chOff x="2165740" y="1104686"/>
              <a:chExt cx="2304000" cy="2304000"/>
            </a:xfrm>
          </p:grpSpPr>
          <p:grpSp>
            <p:nvGrpSpPr>
              <p:cNvPr id="617" name="Google Shape;617;p22"/>
              <p:cNvGrpSpPr/>
              <p:nvPr/>
            </p:nvGrpSpPr>
            <p:grpSpPr>
              <a:xfrm rot="5400000">
                <a:off x="2165740" y="1104686"/>
                <a:ext cx="2304000" cy="2304000"/>
                <a:chOff x="913415" y="2358261"/>
                <a:chExt cx="2304000" cy="2304000"/>
              </a:xfrm>
            </p:grpSpPr>
            <p:sp>
              <p:nvSpPr>
                <p:cNvPr id="618" name="Google Shape;618;p22"/>
                <p:cNvSpPr/>
                <p:nvPr/>
              </p:nvSpPr>
              <p:spPr>
                <a:xfrm rot="2700000">
                  <a:off x="2367523" y="2719665"/>
                  <a:ext cx="613486" cy="364019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F0CE53"/>
                    </a:gs>
                    <a:gs pos="100000">
                      <a:srgbClr val="E8B621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22"/>
                <p:cNvSpPr/>
                <p:nvPr/>
              </p:nvSpPr>
              <p:spPr>
                <a:xfrm rot="2700000">
                  <a:off x="1250828" y="2695674"/>
                  <a:ext cx="1629174" cy="1629174"/>
                </a:xfrm>
                <a:prstGeom prst="rect">
                  <a:avLst/>
                </a:prstGeom>
                <a:gradFill>
                  <a:gsLst>
                    <a:gs pos="0">
                      <a:srgbClr val="F0CE53"/>
                    </a:gs>
                    <a:gs pos="100000">
                      <a:srgbClr val="E8B62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20" name="Google Shape;620;p22"/>
              <p:cNvGrpSpPr/>
              <p:nvPr/>
            </p:nvGrpSpPr>
            <p:grpSpPr>
              <a:xfrm>
                <a:off x="2517645" y="1768029"/>
                <a:ext cx="1600200" cy="1368866"/>
                <a:chOff x="2514464" y="1768029"/>
                <a:chExt cx="1600200" cy="1368866"/>
              </a:xfrm>
            </p:grpSpPr>
            <p:sp>
              <p:nvSpPr>
                <p:cNvPr id="621" name="Google Shape;621;p22"/>
                <p:cNvSpPr txBox="1"/>
                <p:nvPr/>
              </p:nvSpPr>
              <p:spPr>
                <a:xfrm>
                  <a:off x="2869514" y="2527295"/>
                  <a:ext cx="890100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4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2</a:t>
                  </a:r>
                  <a:endParaRPr sz="44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622" name="Google Shape;622;p22"/>
                <p:cNvSpPr txBox="1"/>
                <p:nvPr/>
              </p:nvSpPr>
              <p:spPr>
                <a:xfrm>
                  <a:off x="2514464" y="1768029"/>
                  <a:ext cx="1600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623" name="Google Shape;623;p22"/>
                <p:cNvSpPr txBox="1"/>
                <p:nvPr/>
              </p:nvSpPr>
              <p:spPr>
                <a:xfrm>
                  <a:off x="2572664" y="2042168"/>
                  <a:ext cx="148380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</a:t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into the market.</a:t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  <p:grpSp>
          <p:nvGrpSpPr>
            <p:cNvPr id="624" name="Google Shape;624;p22"/>
            <p:cNvGrpSpPr/>
            <p:nvPr/>
          </p:nvGrpSpPr>
          <p:grpSpPr>
            <a:xfrm>
              <a:off x="913415" y="2358261"/>
              <a:ext cx="2304000" cy="2304000"/>
              <a:chOff x="913415" y="2358261"/>
              <a:chExt cx="2304000" cy="2304000"/>
            </a:xfrm>
          </p:grpSpPr>
          <p:grpSp>
            <p:nvGrpSpPr>
              <p:cNvPr id="625" name="Google Shape;625;p22"/>
              <p:cNvGrpSpPr/>
              <p:nvPr/>
            </p:nvGrpSpPr>
            <p:grpSpPr>
              <a:xfrm>
                <a:off x="913415" y="2358261"/>
                <a:ext cx="2304000" cy="2304000"/>
                <a:chOff x="913415" y="2358261"/>
                <a:chExt cx="2304000" cy="2304000"/>
              </a:xfrm>
            </p:grpSpPr>
            <p:sp>
              <p:nvSpPr>
                <p:cNvPr id="626" name="Google Shape;626;p22"/>
                <p:cNvSpPr/>
                <p:nvPr/>
              </p:nvSpPr>
              <p:spPr>
                <a:xfrm rot="2700000">
                  <a:off x="2367523" y="2719665"/>
                  <a:ext cx="613486" cy="364019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22"/>
                <p:cNvSpPr/>
                <p:nvPr/>
              </p:nvSpPr>
              <p:spPr>
                <a:xfrm rot="2700000">
                  <a:off x="1250828" y="2695674"/>
                  <a:ext cx="1629174" cy="1629174"/>
                </a:xfrm>
                <a:prstGeom prst="rect">
                  <a:avLst/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28" name="Google Shape;628;p22"/>
              <p:cNvGrpSpPr/>
              <p:nvPr/>
            </p:nvGrpSpPr>
            <p:grpSpPr>
              <a:xfrm>
                <a:off x="1234877" y="3003475"/>
                <a:ext cx="1732775" cy="1409833"/>
                <a:chOff x="1265301" y="3003475"/>
                <a:chExt cx="1732775" cy="1409833"/>
              </a:xfrm>
            </p:grpSpPr>
            <p:sp>
              <p:nvSpPr>
                <p:cNvPr id="629" name="Google Shape;629;p22"/>
                <p:cNvSpPr txBox="1"/>
                <p:nvPr/>
              </p:nvSpPr>
              <p:spPr>
                <a:xfrm>
                  <a:off x="1620370" y="3803708"/>
                  <a:ext cx="890100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4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1</a:t>
                  </a:r>
                  <a:endParaRPr sz="44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630" name="Google Shape;630;p22"/>
                <p:cNvSpPr txBox="1"/>
                <p:nvPr/>
              </p:nvSpPr>
              <p:spPr>
                <a:xfrm>
                  <a:off x="1265301" y="3003475"/>
                  <a:ext cx="16002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</a:t>
                  </a:r>
                  <a:endParaRPr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631" name="Google Shape;631;p22"/>
                <p:cNvSpPr txBox="1"/>
                <p:nvPr/>
              </p:nvSpPr>
              <p:spPr>
                <a:xfrm>
                  <a:off x="1291676" y="3277625"/>
                  <a:ext cx="170640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phase where </a:t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a product is conceptualized, designed, and developed.</a:t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</p:grpSp>
      <p:sp>
        <p:nvSpPr>
          <p:cNvPr id="632" name="Google Shape;632;p22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638" name="Google Shape;638;p23"/>
          <p:cNvGrpSpPr/>
          <p:nvPr/>
        </p:nvGrpSpPr>
        <p:grpSpPr>
          <a:xfrm>
            <a:off x="386500" y="1053700"/>
            <a:ext cx="1618975" cy="2961125"/>
            <a:chOff x="386500" y="1053700"/>
            <a:chExt cx="1618975" cy="2961125"/>
          </a:xfrm>
        </p:grpSpPr>
        <p:grpSp>
          <p:nvGrpSpPr>
            <p:cNvPr id="639" name="Google Shape;639;p23"/>
            <p:cNvGrpSpPr/>
            <p:nvPr/>
          </p:nvGrpSpPr>
          <p:grpSpPr>
            <a:xfrm>
              <a:off x="386500" y="1053700"/>
              <a:ext cx="1123200" cy="2961125"/>
              <a:chOff x="386500" y="1053700"/>
              <a:chExt cx="1123200" cy="2961125"/>
            </a:xfrm>
          </p:grpSpPr>
          <p:sp>
            <p:nvSpPr>
              <p:cNvPr id="640" name="Google Shape;640;p23"/>
              <p:cNvSpPr/>
              <p:nvPr/>
            </p:nvSpPr>
            <p:spPr>
              <a:xfrm>
                <a:off x="485775" y="1053700"/>
                <a:ext cx="1023925" cy="660800"/>
              </a:xfrm>
              <a:prstGeom prst="flowChartPunchedTape">
                <a:avLst/>
              </a:prstGeom>
              <a:solidFill>
                <a:srgbClr val="EC6A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3"/>
              <p:cNvSpPr txBox="1"/>
              <p:nvPr/>
            </p:nvSpPr>
            <p:spPr>
              <a:xfrm>
                <a:off x="552676" y="1192408"/>
                <a:ext cx="8901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</a:t>
                </a:r>
                <a:r>
                  <a:rPr lang="uk" sz="3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</a:t>
                </a:r>
                <a:endParaRPr sz="3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cxnSp>
            <p:nvCxnSpPr>
              <p:cNvPr id="642" name="Google Shape;642;p23"/>
              <p:cNvCxnSpPr/>
              <p:nvPr/>
            </p:nvCxnSpPr>
            <p:spPr>
              <a:xfrm>
                <a:off x="487892" y="1134525"/>
                <a:ext cx="0" cy="2677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3959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43" name="Google Shape;643;p23"/>
              <p:cNvSpPr/>
              <p:nvPr/>
            </p:nvSpPr>
            <p:spPr>
              <a:xfrm rot="5400000">
                <a:off x="386500" y="3812025"/>
                <a:ext cx="202800" cy="202800"/>
              </a:xfrm>
              <a:prstGeom prst="pie">
                <a:avLst>
                  <a:gd fmla="val 5382592" name="adj1"/>
                  <a:gd fmla="val 16200000" name="adj2"/>
                </a:avLst>
              </a:prstGeom>
              <a:solidFill>
                <a:srgbClr val="585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4" name="Google Shape;644;p23"/>
            <p:cNvGrpSpPr/>
            <p:nvPr/>
          </p:nvGrpSpPr>
          <p:grpSpPr>
            <a:xfrm>
              <a:off x="663575" y="1980714"/>
              <a:ext cx="1341900" cy="1666736"/>
              <a:chOff x="663575" y="1980714"/>
              <a:chExt cx="1341900" cy="1666736"/>
            </a:xfrm>
          </p:grpSpPr>
          <p:sp>
            <p:nvSpPr>
              <p:cNvPr id="645" name="Google Shape;645;p23"/>
              <p:cNvSpPr txBox="1"/>
              <p:nvPr/>
            </p:nvSpPr>
            <p:spPr>
              <a:xfrm>
                <a:off x="663575" y="2557625"/>
                <a:ext cx="134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Development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646" name="Google Shape;646;p23"/>
              <p:cNvSpPr txBox="1"/>
              <p:nvPr/>
            </p:nvSpPr>
            <p:spPr>
              <a:xfrm>
                <a:off x="663575" y="2871650"/>
                <a:ext cx="1341900" cy="7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designed, and 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developed.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647" name="Google Shape;647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63575" y="1980714"/>
                <a:ext cx="582953" cy="5356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48" name="Google Shape;648;p23"/>
          <p:cNvGrpSpPr/>
          <p:nvPr/>
        </p:nvGrpSpPr>
        <p:grpSpPr>
          <a:xfrm>
            <a:off x="3960234" y="1053700"/>
            <a:ext cx="1619554" cy="2961125"/>
            <a:chOff x="3960234" y="1053700"/>
            <a:chExt cx="1619554" cy="2961125"/>
          </a:xfrm>
        </p:grpSpPr>
        <p:grpSp>
          <p:nvGrpSpPr>
            <p:cNvPr id="649" name="Google Shape;649;p23"/>
            <p:cNvGrpSpPr/>
            <p:nvPr/>
          </p:nvGrpSpPr>
          <p:grpSpPr>
            <a:xfrm>
              <a:off x="4237889" y="2557625"/>
              <a:ext cx="1341900" cy="930525"/>
              <a:chOff x="670375" y="2557625"/>
              <a:chExt cx="1341900" cy="930525"/>
            </a:xfrm>
          </p:grpSpPr>
          <p:sp>
            <p:nvSpPr>
              <p:cNvPr id="650" name="Google Shape;650;p23"/>
              <p:cNvSpPr txBox="1"/>
              <p:nvPr/>
            </p:nvSpPr>
            <p:spPr>
              <a:xfrm>
                <a:off x="670375" y="2557625"/>
                <a:ext cx="134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Growth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651" name="Google Shape;651;p23"/>
              <p:cNvSpPr txBox="1"/>
              <p:nvPr/>
            </p:nvSpPr>
            <p:spPr>
              <a:xfrm>
                <a:off x="670375" y="2871650"/>
                <a:ext cx="1341900" cy="61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 gaining market acceptance and 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increase rapidly.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652" name="Google Shape;652;p23"/>
            <p:cNvGrpSpPr/>
            <p:nvPr/>
          </p:nvGrpSpPr>
          <p:grpSpPr>
            <a:xfrm>
              <a:off x="3960234" y="1053700"/>
              <a:ext cx="1123200" cy="2961125"/>
              <a:chOff x="386500" y="1053700"/>
              <a:chExt cx="1123200" cy="2961125"/>
            </a:xfrm>
          </p:grpSpPr>
          <p:sp>
            <p:nvSpPr>
              <p:cNvPr id="653" name="Google Shape;653;p23"/>
              <p:cNvSpPr/>
              <p:nvPr/>
            </p:nvSpPr>
            <p:spPr>
              <a:xfrm>
                <a:off x="485775" y="1053700"/>
                <a:ext cx="1023925" cy="660800"/>
              </a:xfrm>
              <a:prstGeom prst="flowChartPunchedTape">
                <a:avLst/>
              </a:prstGeom>
              <a:solidFill>
                <a:srgbClr val="94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3"/>
              <p:cNvSpPr txBox="1"/>
              <p:nvPr/>
            </p:nvSpPr>
            <p:spPr>
              <a:xfrm>
                <a:off x="552676" y="1192408"/>
                <a:ext cx="8901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03</a:t>
                </a:r>
                <a:endParaRPr sz="3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cxnSp>
            <p:nvCxnSpPr>
              <p:cNvPr id="655" name="Google Shape;655;p23"/>
              <p:cNvCxnSpPr/>
              <p:nvPr/>
            </p:nvCxnSpPr>
            <p:spPr>
              <a:xfrm>
                <a:off x="487892" y="1134525"/>
                <a:ext cx="0" cy="2677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3959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56" name="Google Shape;656;p23"/>
              <p:cNvSpPr/>
              <p:nvPr/>
            </p:nvSpPr>
            <p:spPr>
              <a:xfrm rot="5400000">
                <a:off x="386500" y="3812025"/>
                <a:ext cx="202800" cy="202800"/>
              </a:xfrm>
              <a:prstGeom prst="pie">
                <a:avLst>
                  <a:gd fmla="val 5382592" name="adj1"/>
                  <a:gd fmla="val 16200000" name="adj2"/>
                </a:avLst>
              </a:prstGeom>
              <a:solidFill>
                <a:srgbClr val="585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57" name="Google Shape;657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37889" y="1986622"/>
              <a:ext cx="539626" cy="5238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8" name="Google Shape;658;p23"/>
          <p:cNvGrpSpPr/>
          <p:nvPr/>
        </p:nvGrpSpPr>
        <p:grpSpPr>
          <a:xfrm>
            <a:off x="5747102" y="1053700"/>
            <a:ext cx="1623362" cy="2961125"/>
            <a:chOff x="5747102" y="1053700"/>
            <a:chExt cx="1623362" cy="2961125"/>
          </a:xfrm>
        </p:grpSpPr>
        <p:grpSp>
          <p:nvGrpSpPr>
            <p:cNvPr id="659" name="Google Shape;659;p23"/>
            <p:cNvGrpSpPr/>
            <p:nvPr/>
          </p:nvGrpSpPr>
          <p:grpSpPr>
            <a:xfrm>
              <a:off x="6028563" y="2557625"/>
              <a:ext cx="1341900" cy="930525"/>
              <a:chOff x="670375" y="2557625"/>
              <a:chExt cx="1341900" cy="930525"/>
            </a:xfrm>
          </p:grpSpPr>
          <p:sp>
            <p:nvSpPr>
              <p:cNvPr id="660" name="Google Shape;660;p23"/>
              <p:cNvSpPr txBox="1"/>
              <p:nvPr/>
            </p:nvSpPr>
            <p:spPr>
              <a:xfrm>
                <a:off x="670375" y="2557625"/>
                <a:ext cx="134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Maturity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661" name="Google Shape;661;p23"/>
              <p:cNvSpPr txBox="1"/>
              <p:nvPr/>
            </p:nvSpPr>
            <p:spPr>
              <a:xfrm>
                <a:off x="670375" y="2871650"/>
                <a:ext cx="1341900" cy="61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starts to slow 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down as the product reaches peak market penetration.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662" name="Google Shape;662;p23"/>
            <p:cNvGrpSpPr/>
            <p:nvPr/>
          </p:nvGrpSpPr>
          <p:grpSpPr>
            <a:xfrm>
              <a:off x="5747102" y="1053700"/>
              <a:ext cx="1123200" cy="2961125"/>
              <a:chOff x="386500" y="1053700"/>
              <a:chExt cx="1123200" cy="2961125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485775" y="1053700"/>
                <a:ext cx="1023925" cy="660800"/>
              </a:xfrm>
              <a:prstGeom prst="flowChartPunchedTape">
                <a:avLst/>
              </a:prstGeom>
              <a:solidFill>
                <a:srgbClr val="A490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3"/>
              <p:cNvSpPr txBox="1"/>
              <p:nvPr/>
            </p:nvSpPr>
            <p:spPr>
              <a:xfrm>
                <a:off x="552676" y="1192408"/>
                <a:ext cx="8901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04</a:t>
                </a:r>
                <a:endParaRPr sz="3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cxnSp>
            <p:nvCxnSpPr>
              <p:cNvPr id="665" name="Google Shape;665;p23"/>
              <p:cNvCxnSpPr/>
              <p:nvPr/>
            </p:nvCxnSpPr>
            <p:spPr>
              <a:xfrm>
                <a:off x="487892" y="1134525"/>
                <a:ext cx="0" cy="2677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3959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66" name="Google Shape;666;p23"/>
              <p:cNvSpPr/>
              <p:nvPr/>
            </p:nvSpPr>
            <p:spPr>
              <a:xfrm rot="5400000">
                <a:off x="386500" y="3812025"/>
                <a:ext cx="202800" cy="202800"/>
              </a:xfrm>
              <a:prstGeom prst="pie">
                <a:avLst>
                  <a:gd fmla="val 5382592" name="adj1"/>
                  <a:gd fmla="val 16200000" name="adj2"/>
                </a:avLst>
              </a:prstGeom>
              <a:solidFill>
                <a:srgbClr val="585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67" name="Google Shape;667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28563" y="1976775"/>
              <a:ext cx="586892" cy="543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8" name="Google Shape;668;p23"/>
          <p:cNvGrpSpPr/>
          <p:nvPr/>
        </p:nvGrpSpPr>
        <p:grpSpPr>
          <a:xfrm>
            <a:off x="2173367" y="1053700"/>
            <a:ext cx="1623630" cy="2961125"/>
            <a:chOff x="2173367" y="1053700"/>
            <a:chExt cx="1623630" cy="2961125"/>
          </a:xfrm>
        </p:grpSpPr>
        <p:grpSp>
          <p:nvGrpSpPr>
            <p:cNvPr id="669" name="Google Shape;669;p23"/>
            <p:cNvGrpSpPr/>
            <p:nvPr/>
          </p:nvGrpSpPr>
          <p:grpSpPr>
            <a:xfrm>
              <a:off x="2455097" y="2557625"/>
              <a:ext cx="1341900" cy="771225"/>
              <a:chOff x="670375" y="2557625"/>
              <a:chExt cx="1341900" cy="771225"/>
            </a:xfrm>
          </p:grpSpPr>
          <p:sp>
            <p:nvSpPr>
              <p:cNvPr id="670" name="Google Shape;670;p23"/>
              <p:cNvSpPr txBox="1"/>
              <p:nvPr/>
            </p:nvSpPr>
            <p:spPr>
              <a:xfrm>
                <a:off x="670375" y="2557625"/>
                <a:ext cx="134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Introduction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671" name="Google Shape;671;p23"/>
              <p:cNvSpPr txBox="1"/>
              <p:nvPr/>
            </p:nvSpPr>
            <p:spPr>
              <a:xfrm>
                <a:off x="670375" y="2871650"/>
                <a:ext cx="13419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launched into the 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market.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672" name="Google Shape;672;p23"/>
            <p:cNvGrpSpPr/>
            <p:nvPr/>
          </p:nvGrpSpPr>
          <p:grpSpPr>
            <a:xfrm>
              <a:off x="2173367" y="1053700"/>
              <a:ext cx="1123200" cy="2961125"/>
              <a:chOff x="386500" y="1053700"/>
              <a:chExt cx="1123200" cy="2961125"/>
            </a:xfrm>
          </p:grpSpPr>
          <p:sp>
            <p:nvSpPr>
              <p:cNvPr id="673" name="Google Shape;673;p23"/>
              <p:cNvSpPr/>
              <p:nvPr/>
            </p:nvSpPr>
            <p:spPr>
              <a:xfrm>
                <a:off x="485775" y="1053700"/>
                <a:ext cx="1023925" cy="660800"/>
              </a:xfrm>
              <a:prstGeom prst="flowChartPunchedTape">
                <a:avLst/>
              </a:prstGeom>
              <a:solidFill>
                <a:srgbClr val="F0CE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3"/>
              <p:cNvSpPr txBox="1"/>
              <p:nvPr/>
            </p:nvSpPr>
            <p:spPr>
              <a:xfrm>
                <a:off x="552676" y="1192408"/>
                <a:ext cx="8901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02</a:t>
                </a:r>
                <a:endParaRPr sz="3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cxnSp>
            <p:nvCxnSpPr>
              <p:cNvPr id="675" name="Google Shape;675;p23"/>
              <p:cNvCxnSpPr/>
              <p:nvPr/>
            </p:nvCxnSpPr>
            <p:spPr>
              <a:xfrm>
                <a:off x="487892" y="1134525"/>
                <a:ext cx="0" cy="2677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3959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76" name="Google Shape;676;p23"/>
              <p:cNvSpPr/>
              <p:nvPr/>
            </p:nvSpPr>
            <p:spPr>
              <a:xfrm rot="5400000">
                <a:off x="386500" y="3812025"/>
                <a:ext cx="202800" cy="202800"/>
              </a:xfrm>
              <a:prstGeom prst="pie">
                <a:avLst>
                  <a:gd fmla="val 5382592" name="adj1"/>
                  <a:gd fmla="val 16200000" name="adj2"/>
                </a:avLst>
              </a:prstGeom>
              <a:solidFill>
                <a:srgbClr val="585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77" name="Google Shape;677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55097" y="1982683"/>
              <a:ext cx="531748" cy="531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8" name="Google Shape;678;p23"/>
          <p:cNvGrpSpPr/>
          <p:nvPr/>
        </p:nvGrpSpPr>
        <p:grpSpPr>
          <a:xfrm>
            <a:off x="7533969" y="1053700"/>
            <a:ext cx="1625775" cy="2961125"/>
            <a:chOff x="7533969" y="1053700"/>
            <a:chExt cx="1625775" cy="2961125"/>
          </a:xfrm>
        </p:grpSpPr>
        <p:grpSp>
          <p:nvGrpSpPr>
            <p:cNvPr id="679" name="Google Shape;679;p23"/>
            <p:cNvGrpSpPr/>
            <p:nvPr/>
          </p:nvGrpSpPr>
          <p:grpSpPr>
            <a:xfrm>
              <a:off x="7817844" y="2557625"/>
              <a:ext cx="1341900" cy="1089825"/>
              <a:chOff x="670375" y="2557625"/>
              <a:chExt cx="1341900" cy="1089825"/>
            </a:xfrm>
          </p:grpSpPr>
          <p:sp>
            <p:nvSpPr>
              <p:cNvPr id="680" name="Google Shape;680;p23"/>
              <p:cNvSpPr txBox="1"/>
              <p:nvPr/>
            </p:nvSpPr>
            <p:spPr>
              <a:xfrm>
                <a:off x="670375" y="2557625"/>
                <a:ext cx="134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Decline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681" name="Google Shape;681;p23"/>
              <p:cNvSpPr txBox="1"/>
              <p:nvPr/>
            </p:nvSpPr>
            <p:spPr>
              <a:xfrm>
                <a:off x="670375" y="2871650"/>
                <a:ext cx="1341900" cy="7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decline as the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 product becomes outdated or loses relevance.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682" name="Google Shape;682;p23"/>
            <p:cNvGrpSpPr/>
            <p:nvPr/>
          </p:nvGrpSpPr>
          <p:grpSpPr>
            <a:xfrm>
              <a:off x="7533969" y="1053700"/>
              <a:ext cx="1123200" cy="2961125"/>
              <a:chOff x="386500" y="1053700"/>
              <a:chExt cx="1123200" cy="2961125"/>
            </a:xfrm>
          </p:grpSpPr>
          <p:sp>
            <p:nvSpPr>
              <p:cNvPr id="683" name="Google Shape;683;p23"/>
              <p:cNvSpPr/>
              <p:nvPr/>
            </p:nvSpPr>
            <p:spPr>
              <a:xfrm>
                <a:off x="485775" y="1053700"/>
                <a:ext cx="1023925" cy="660800"/>
              </a:xfrm>
              <a:prstGeom prst="flowChartPunchedTape">
                <a:avLst/>
              </a:prstGeom>
              <a:solidFill>
                <a:srgbClr val="9192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3"/>
              <p:cNvSpPr txBox="1"/>
              <p:nvPr/>
            </p:nvSpPr>
            <p:spPr>
              <a:xfrm>
                <a:off x="552676" y="1192408"/>
                <a:ext cx="8901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05</a:t>
                </a:r>
                <a:endParaRPr sz="3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cxnSp>
            <p:nvCxnSpPr>
              <p:cNvPr id="685" name="Google Shape;685;p23"/>
              <p:cNvCxnSpPr/>
              <p:nvPr/>
            </p:nvCxnSpPr>
            <p:spPr>
              <a:xfrm>
                <a:off x="487892" y="1134525"/>
                <a:ext cx="0" cy="2677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3959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86" name="Google Shape;686;p23"/>
              <p:cNvSpPr/>
              <p:nvPr/>
            </p:nvSpPr>
            <p:spPr>
              <a:xfrm rot="5400000">
                <a:off x="386500" y="3812025"/>
                <a:ext cx="202800" cy="202800"/>
              </a:xfrm>
              <a:prstGeom prst="pie">
                <a:avLst>
                  <a:gd fmla="val 5382592" name="adj1"/>
                  <a:gd fmla="val 16200000" name="adj2"/>
                </a:avLst>
              </a:prstGeom>
              <a:solidFill>
                <a:srgbClr val="585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87" name="Google Shape;687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817844" y="1992531"/>
              <a:ext cx="563259" cy="5120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8" name="Google Shape;688;p23"/>
          <p:cNvGrpSpPr/>
          <p:nvPr/>
        </p:nvGrpSpPr>
        <p:grpSpPr>
          <a:xfrm>
            <a:off x="386408" y="4055600"/>
            <a:ext cx="8360792" cy="700500"/>
            <a:chOff x="386408" y="4055600"/>
            <a:chExt cx="8360792" cy="700500"/>
          </a:xfrm>
        </p:grpSpPr>
        <p:sp>
          <p:nvSpPr>
            <p:cNvPr id="689" name="Google Shape;689;p23"/>
            <p:cNvSpPr/>
            <p:nvPr/>
          </p:nvSpPr>
          <p:spPr>
            <a:xfrm>
              <a:off x="386500" y="4055600"/>
              <a:ext cx="8360700" cy="700500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0" name="Google Shape;690;p23"/>
            <p:cNvGrpSpPr/>
            <p:nvPr/>
          </p:nvGrpSpPr>
          <p:grpSpPr>
            <a:xfrm>
              <a:off x="386408" y="4127575"/>
              <a:ext cx="8360716" cy="556550"/>
              <a:chOff x="974650" y="4136950"/>
              <a:chExt cx="2427900" cy="556550"/>
            </a:xfrm>
          </p:grpSpPr>
          <p:cxnSp>
            <p:nvCxnSpPr>
              <p:cNvPr id="691" name="Google Shape;691;p23"/>
              <p:cNvCxnSpPr/>
              <p:nvPr/>
            </p:nvCxnSpPr>
            <p:spPr>
              <a:xfrm>
                <a:off x="974650" y="4405850"/>
                <a:ext cx="2427900" cy="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lt1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692" name="Google Shape;692;p23"/>
              <p:cNvGrpSpPr/>
              <p:nvPr/>
            </p:nvGrpSpPr>
            <p:grpSpPr>
              <a:xfrm>
                <a:off x="974650" y="4136950"/>
                <a:ext cx="2427900" cy="556550"/>
                <a:chOff x="974650" y="4136950"/>
                <a:chExt cx="2427900" cy="556550"/>
              </a:xfrm>
            </p:grpSpPr>
            <p:cxnSp>
              <p:nvCxnSpPr>
                <p:cNvPr id="693" name="Google Shape;693;p23"/>
                <p:cNvCxnSpPr/>
                <p:nvPr/>
              </p:nvCxnSpPr>
              <p:spPr>
                <a:xfrm>
                  <a:off x="974650" y="4136950"/>
                  <a:ext cx="2427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94" name="Google Shape;694;p23"/>
                <p:cNvCxnSpPr/>
                <p:nvPr/>
              </p:nvCxnSpPr>
              <p:spPr>
                <a:xfrm>
                  <a:off x="974650" y="4693500"/>
                  <a:ext cx="2427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4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700" name="Google Shape;700;p24"/>
          <p:cNvGrpSpPr/>
          <p:nvPr/>
        </p:nvGrpSpPr>
        <p:grpSpPr>
          <a:xfrm>
            <a:off x="2568525" y="832964"/>
            <a:ext cx="4966526" cy="4135785"/>
            <a:chOff x="2568525" y="832964"/>
            <a:chExt cx="4966526" cy="4135785"/>
          </a:xfrm>
        </p:grpSpPr>
        <p:pic>
          <p:nvPicPr>
            <p:cNvPr id="701" name="Google Shape;701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68525" y="1215800"/>
              <a:ext cx="4966526" cy="375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31686" y="832964"/>
              <a:ext cx="538700" cy="77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81661" y="1750817"/>
              <a:ext cx="538700" cy="77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96870" y="2838139"/>
              <a:ext cx="535010" cy="77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5" name="Google Shape;705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15726" y="3499210"/>
              <a:ext cx="535010" cy="77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413870" y="3653678"/>
              <a:ext cx="535010" cy="778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7" name="Google Shape;707;p24"/>
          <p:cNvGrpSpPr/>
          <p:nvPr/>
        </p:nvGrpSpPr>
        <p:grpSpPr>
          <a:xfrm>
            <a:off x="463725" y="916993"/>
            <a:ext cx="1918500" cy="1199915"/>
            <a:chOff x="463725" y="916993"/>
            <a:chExt cx="1918500" cy="1199915"/>
          </a:xfrm>
        </p:grpSpPr>
        <p:pic>
          <p:nvPicPr>
            <p:cNvPr id="708" name="Google Shape;708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00988" y="916993"/>
              <a:ext cx="443975" cy="4079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9" name="Google Shape;709;p24"/>
            <p:cNvSpPr txBox="1"/>
            <p:nvPr/>
          </p:nvSpPr>
          <p:spPr>
            <a:xfrm>
              <a:off x="463725" y="1383203"/>
              <a:ext cx="1918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E8534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Development Stage</a:t>
              </a:r>
              <a:endParaRPr sz="1200">
                <a:solidFill>
                  <a:srgbClr val="E8534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10" name="Google Shape;710;p24"/>
            <p:cNvSpPr txBox="1"/>
            <p:nvPr/>
          </p:nvSpPr>
          <p:spPr>
            <a:xfrm>
              <a:off x="683325" y="1655208"/>
              <a:ext cx="1479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This is the initial phase 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where a product is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conceptualized, designed, 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and developed.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11" name="Google Shape;711;p24"/>
          <p:cNvGrpSpPr/>
          <p:nvPr/>
        </p:nvGrpSpPr>
        <p:grpSpPr>
          <a:xfrm>
            <a:off x="463725" y="2349742"/>
            <a:ext cx="1918500" cy="984608"/>
            <a:chOff x="463725" y="2349742"/>
            <a:chExt cx="1918500" cy="984608"/>
          </a:xfrm>
        </p:grpSpPr>
        <p:pic>
          <p:nvPicPr>
            <p:cNvPr id="712" name="Google Shape;712;p2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200984" y="2349742"/>
              <a:ext cx="443982" cy="4440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3" name="Google Shape;713;p24"/>
            <p:cNvSpPr txBox="1"/>
            <p:nvPr/>
          </p:nvSpPr>
          <p:spPr>
            <a:xfrm>
              <a:off x="463725" y="2831353"/>
              <a:ext cx="1918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E8B62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Introduction</a:t>
              </a:r>
              <a:r>
                <a:rPr lang="uk" sz="1200">
                  <a:solidFill>
                    <a:srgbClr val="E8B62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Stage</a:t>
              </a:r>
              <a:endParaRPr sz="1200">
                <a:solidFill>
                  <a:srgbClr val="E8B62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14" name="Google Shape;714;p24"/>
            <p:cNvSpPr txBox="1"/>
            <p:nvPr/>
          </p:nvSpPr>
          <p:spPr>
            <a:xfrm>
              <a:off x="533250" y="3103350"/>
              <a:ext cx="17796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The product is launched into 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the market.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15" name="Google Shape;715;p24"/>
          <p:cNvGrpSpPr/>
          <p:nvPr/>
        </p:nvGrpSpPr>
        <p:grpSpPr>
          <a:xfrm>
            <a:off x="463725" y="3672675"/>
            <a:ext cx="1918500" cy="1106523"/>
            <a:chOff x="463725" y="3672675"/>
            <a:chExt cx="1918500" cy="1106523"/>
          </a:xfrm>
        </p:grpSpPr>
        <p:pic>
          <p:nvPicPr>
            <p:cNvPr id="716" name="Google Shape;716;p2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205650" y="3672675"/>
              <a:ext cx="434650" cy="42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Google Shape;717;p24"/>
            <p:cNvSpPr txBox="1"/>
            <p:nvPr/>
          </p:nvSpPr>
          <p:spPr>
            <a:xfrm>
              <a:off x="463725" y="4161002"/>
              <a:ext cx="1918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71C0CE"/>
                  </a:solidFill>
                  <a:latin typeface="Lato Black"/>
                  <a:ea typeface="Lato Black"/>
                  <a:cs typeface="Lato Black"/>
                  <a:sym typeface="Lato Black"/>
                </a:rPr>
                <a:t>Growth</a:t>
              </a:r>
              <a:r>
                <a:rPr lang="uk" sz="1200">
                  <a:solidFill>
                    <a:srgbClr val="71C0CE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Stage</a:t>
              </a:r>
              <a:endParaRPr sz="1200">
                <a:solidFill>
                  <a:srgbClr val="71C0CE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18" name="Google Shape;718;p24"/>
            <p:cNvSpPr txBox="1"/>
            <p:nvPr/>
          </p:nvSpPr>
          <p:spPr>
            <a:xfrm>
              <a:off x="533250" y="4432998"/>
              <a:ext cx="17796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The product starts gaining 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market acceptance and sales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increase rapidly.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19" name="Google Shape;719;p24"/>
          <p:cNvGrpSpPr/>
          <p:nvPr/>
        </p:nvGrpSpPr>
        <p:grpSpPr>
          <a:xfrm>
            <a:off x="6643632" y="890775"/>
            <a:ext cx="1918500" cy="1110625"/>
            <a:chOff x="6703163" y="890775"/>
            <a:chExt cx="1918500" cy="1110625"/>
          </a:xfrm>
        </p:grpSpPr>
        <p:pic>
          <p:nvPicPr>
            <p:cNvPr id="720" name="Google Shape;720;p2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438117" y="890775"/>
              <a:ext cx="448594" cy="41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1" name="Google Shape;721;p24"/>
            <p:cNvSpPr txBox="1"/>
            <p:nvPr/>
          </p:nvSpPr>
          <p:spPr>
            <a:xfrm>
              <a:off x="6703163" y="1383203"/>
              <a:ext cx="1918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8D75B5"/>
                  </a:solidFill>
                  <a:latin typeface="Lato Black"/>
                  <a:ea typeface="Lato Black"/>
                  <a:cs typeface="Lato Black"/>
                  <a:sym typeface="Lato Black"/>
                </a:rPr>
                <a:t>Maturity</a:t>
              </a:r>
              <a:r>
                <a:rPr lang="uk" sz="1200">
                  <a:solidFill>
                    <a:srgbClr val="8D75B5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Stage</a:t>
              </a:r>
              <a:endParaRPr sz="1200">
                <a:solidFill>
                  <a:srgbClr val="8D75B5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22" name="Google Shape;722;p24"/>
            <p:cNvSpPr txBox="1"/>
            <p:nvPr/>
          </p:nvSpPr>
          <p:spPr>
            <a:xfrm>
              <a:off x="6954325" y="1655200"/>
              <a:ext cx="14163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Sales growth starts to slow down as the product reaches peak market penetration.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23" name="Google Shape;723;p24"/>
          <p:cNvGrpSpPr/>
          <p:nvPr/>
        </p:nvGrpSpPr>
        <p:grpSpPr>
          <a:xfrm>
            <a:off x="6643632" y="2344475"/>
            <a:ext cx="1918500" cy="1105075"/>
            <a:chOff x="6643632" y="2344475"/>
            <a:chExt cx="1918500" cy="1105075"/>
          </a:xfrm>
        </p:grpSpPr>
        <p:pic>
          <p:nvPicPr>
            <p:cNvPr id="724" name="Google Shape;724;p2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374000" y="2344475"/>
              <a:ext cx="457775" cy="41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24"/>
            <p:cNvSpPr txBox="1"/>
            <p:nvPr/>
          </p:nvSpPr>
          <p:spPr>
            <a:xfrm>
              <a:off x="6643632" y="2831353"/>
              <a:ext cx="1918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73747C"/>
                  </a:solidFill>
                  <a:latin typeface="Lato Black"/>
                  <a:ea typeface="Lato Black"/>
                  <a:cs typeface="Lato Black"/>
                  <a:sym typeface="Lato Black"/>
                </a:rPr>
                <a:t>Decline</a:t>
              </a:r>
              <a:r>
                <a:rPr lang="uk" sz="1200">
                  <a:solidFill>
                    <a:srgbClr val="73747C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Stage</a:t>
              </a:r>
              <a:endParaRPr sz="1200">
                <a:solidFill>
                  <a:srgbClr val="73747C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26" name="Google Shape;726;p24"/>
            <p:cNvSpPr txBox="1"/>
            <p:nvPr/>
          </p:nvSpPr>
          <p:spPr>
            <a:xfrm>
              <a:off x="7002050" y="3103350"/>
              <a:ext cx="12018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Sales begin to decline as the product becomes outdated or loses relevance.</a:t>
              </a:r>
              <a:endParaRPr sz="7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5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732" name="Google Shape;732;p25"/>
          <p:cNvGrpSpPr/>
          <p:nvPr/>
        </p:nvGrpSpPr>
        <p:grpSpPr>
          <a:xfrm>
            <a:off x="7337269" y="1273100"/>
            <a:ext cx="1620250" cy="3503225"/>
            <a:chOff x="7337269" y="1273100"/>
            <a:chExt cx="1620250" cy="3503225"/>
          </a:xfrm>
        </p:grpSpPr>
        <p:grpSp>
          <p:nvGrpSpPr>
            <p:cNvPr id="733" name="Google Shape;733;p25"/>
            <p:cNvGrpSpPr/>
            <p:nvPr/>
          </p:nvGrpSpPr>
          <p:grpSpPr>
            <a:xfrm>
              <a:off x="7337269" y="1273100"/>
              <a:ext cx="1409400" cy="1409400"/>
              <a:chOff x="398725" y="1273100"/>
              <a:chExt cx="1409400" cy="1409400"/>
            </a:xfrm>
          </p:grpSpPr>
          <p:sp>
            <p:nvSpPr>
              <p:cNvPr id="734" name="Google Shape;734;p25"/>
              <p:cNvSpPr/>
              <p:nvPr/>
            </p:nvSpPr>
            <p:spPr>
              <a:xfrm>
                <a:off x="398725" y="1273100"/>
                <a:ext cx="1409400" cy="1409400"/>
              </a:xfrm>
              <a:prstGeom prst="ellipse">
                <a:avLst/>
              </a:prstGeom>
              <a:solidFill>
                <a:srgbClr val="9192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5"/>
              <p:cNvSpPr/>
              <p:nvPr/>
            </p:nvSpPr>
            <p:spPr>
              <a:xfrm>
                <a:off x="623300" y="1497675"/>
                <a:ext cx="960300" cy="960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5"/>
              <p:cNvSpPr txBox="1"/>
              <p:nvPr/>
            </p:nvSpPr>
            <p:spPr>
              <a:xfrm>
                <a:off x="656575" y="1629225"/>
                <a:ext cx="893700" cy="72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9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5</a:t>
                </a:r>
                <a:endParaRPr sz="3900">
                  <a:solidFill>
                    <a:srgbClr val="2E2E2E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  <p:sp>
          <p:nvSpPr>
            <p:cNvPr id="737" name="Google Shape;737;p25"/>
            <p:cNvSpPr txBox="1"/>
            <p:nvPr/>
          </p:nvSpPr>
          <p:spPr>
            <a:xfrm>
              <a:off x="7478219" y="2937494"/>
              <a:ext cx="1341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rPr>
                <a:t>Decline</a:t>
              </a:r>
              <a:endParaRPr>
                <a:solidFill>
                  <a:srgbClr val="2F1839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38" name="Google Shape;738;p25"/>
            <p:cNvSpPr txBox="1"/>
            <p:nvPr/>
          </p:nvSpPr>
          <p:spPr>
            <a:xfrm>
              <a:off x="7478219" y="3458375"/>
              <a:ext cx="1479300" cy="6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Sales begin to decline as 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the product becomes outdated or loses 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relevance.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9" name="Google Shape;739;p25"/>
            <p:cNvSpPr txBox="1"/>
            <p:nvPr/>
          </p:nvSpPr>
          <p:spPr>
            <a:xfrm>
              <a:off x="7478219" y="3137567"/>
              <a:ext cx="1341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2F1839"/>
                  </a:solidFill>
                  <a:latin typeface="Lato"/>
                  <a:ea typeface="Lato"/>
                  <a:cs typeface="Lato"/>
                  <a:sym typeface="Lato"/>
                </a:rPr>
                <a:t>Stage</a:t>
              </a:r>
              <a:endParaRPr sz="1300">
                <a:solidFill>
                  <a:srgbClr val="2F183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740" name="Google Shape;740;p25"/>
            <p:cNvCxnSpPr/>
            <p:nvPr/>
          </p:nvCxnSpPr>
          <p:spPr>
            <a:xfrm>
              <a:off x="7339544" y="2987975"/>
              <a:ext cx="0" cy="1770300"/>
            </a:xfrm>
            <a:prstGeom prst="straightConnector1">
              <a:avLst/>
            </a:prstGeom>
            <a:noFill/>
            <a:ln cap="flat" cmpd="sng" w="19050">
              <a:solidFill>
                <a:srgbClr val="D1D3D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741" name="Google Shape;741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78225" y="4219938"/>
              <a:ext cx="612050" cy="55638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42" name="Google Shape;742;p25"/>
          <p:cNvCxnSpPr/>
          <p:nvPr/>
        </p:nvCxnSpPr>
        <p:spPr>
          <a:xfrm>
            <a:off x="5604919" y="2987975"/>
            <a:ext cx="0" cy="1770300"/>
          </a:xfrm>
          <a:prstGeom prst="straightConnector1">
            <a:avLst/>
          </a:prstGeom>
          <a:noFill/>
          <a:ln cap="flat" cmpd="sng" w="19050">
            <a:solidFill>
              <a:srgbClr val="D1D3D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3" name="Google Shape;743;p25"/>
          <p:cNvGrpSpPr/>
          <p:nvPr/>
        </p:nvGrpSpPr>
        <p:grpSpPr>
          <a:xfrm>
            <a:off x="5602644" y="1273100"/>
            <a:ext cx="2264000" cy="3503225"/>
            <a:chOff x="5602644" y="1273100"/>
            <a:chExt cx="2264000" cy="3503225"/>
          </a:xfrm>
        </p:grpSpPr>
        <p:grpSp>
          <p:nvGrpSpPr>
            <p:cNvPr id="744" name="Google Shape;744;p25"/>
            <p:cNvGrpSpPr/>
            <p:nvPr/>
          </p:nvGrpSpPr>
          <p:grpSpPr>
            <a:xfrm>
              <a:off x="5602644" y="1273100"/>
              <a:ext cx="2264000" cy="1562799"/>
              <a:chOff x="398725" y="1273100"/>
              <a:chExt cx="2264000" cy="1562799"/>
            </a:xfrm>
          </p:grpSpPr>
          <p:sp>
            <p:nvSpPr>
              <p:cNvPr id="745" name="Google Shape;745;p25"/>
              <p:cNvSpPr/>
              <p:nvPr/>
            </p:nvSpPr>
            <p:spPr>
              <a:xfrm>
                <a:off x="1088925" y="2291399"/>
                <a:ext cx="1573800" cy="544500"/>
              </a:xfrm>
              <a:prstGeom prst="rightArrow">
                <a:avLst>
                  <a:gd fmla="val 50000" name="adj1"/>
                  <a:gd fmla="val 97769" name="adj2"/>
                </a:avLst>
              </a:prstGeom>
              <a:solidFill>
                <a:srgbClr val="8D75B5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6" name="Google Shape;746;p25"/>
              <p:cNvGrpSpPr/>
              <p:nvPr/>
            </p:nvGrpSpPr>
            <p:grpSpPr>
              <a:xfrm>
                <a:off x="398725" y="1273100"/>
                <a:ext cx="1409400" cy="1409400"/>
                <a:chOff x="398725" y="1273100"/>
                <a:chExt cx="1409400" cy="1409400"/>
              </a:xfrm>
            </p:grpSpPr>
            <p:sp>
              <p:nvSpPr>
                <p:cNvPr id="747" name="Google Shape;747;p25"/>
                <p:cNvSpPr/>
                <p:nvPr/>
              </p:nvSpPr>
              <p:spPr>
                <a:xfrm>
                  <a:off x="398725" y="1273100"/>
                  <a:ext cx="1409400" cy="1409400"/>
                </a:xfrm>
                <a:prstGeom prst="ellipse">
                  <a:avLst/>
                </a:prstGeom>
                <a:solidFill>
                  <a:srgbClr val="8D75B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8" name="Google Shape;748;p25"/>
                <p:cNvSpPr/>
                <p:nvPr/>
              </p:nvSpPr>
              <p:spPr>
                <a:xfrm>
                  <a:off x="623300" y="1497675"/>
                  <a:ext cx="960300" cy="960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25"/>
                <p:cNvSpPr txBox="1"/>
                <p:nvPr/>
              </p:nvSpPr>
              <p:spPr>
                <a:xfrm>
                  <a:off x="656575" y="1629225"/>
                  <a:ext cx="893700" cy="725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39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4</a:t>
                  </a:r>
                  <a:endParaRPr sz="39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</p:grpSp>
        <p:sp>
          <p:nvSpPr>
            <p:cNvPr id="750" name="Google Shape;750;p25"/>
            <p:cNvSpPr txBox="1"/>
            <p:nvPr/>
          </p:nvSpPr>
          <p:spPr>
            <a:xfrm>
              <a:off x="5743594" y="2937494"/>
              <a:ext cx="1341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rPr>
                <a:t>Maturity</a:t>
              </a:r>
              <a:endParaRPr>
                <a:solidFill>
                  <a:srgbClr val="2F1839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51" name="Google Shape;751;p25"/>
            <p:cNvSpPr txBox="1"/>
            <p:nvPr/>
          </p:nvSpPr>
          <p:spPr>
            <a:xfrm>
              <a:off x="5743594" y="3458375"/>
              <a:ext cx="1479300" cy="6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Sales growth starts to slow down as the product 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reaches peak market penetration.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2" name="Google Shape;752;p25"/>
            <p:cNvSpPr txBox="1"/>
            <p:nvPr/>
          </p:nvSpPr>
          <p:spPr>
            <a:xfrm>
              <a:off x="5743594" y="3137567"/>
              <a:ext cx="1341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2F1839"/>
                  </a:solidFill>
                  <a:latin typeface="Lato"/>
                  <a:ea typeface="Lato"/>
                  <a:cs typeface="Lato"/>
                  <a:sym typeface="Lato"/>
                </a:rPr>
                <a:t>Stage</a:t>
              </a:r>
              <a:endParaRPr sz="1300">
                <a:solidFill>
                  <a:srgbClr val="2F183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753" name="Google Shape;753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43600" y="4239700"/>
              <a:ext cx="579425" cy="5366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54" name="Google Shape;754;p25"/>
          <p:cNvCxnSpPr/>
          <p:nvPr/>
        </p:nvCxnSpPr>
        <p:spPr>
          <a:xfrm>
            <a:off x="3870269" y="2987975"/>
            <a:ext cx="0" cy="1770300"/>
          </a:xfrm>
          <a:prstGeom prst="straightConnector1">
            <a:avLst/>
          </a:prstGeom>
          <a:noFill/>
          <a:ln cap="flat" cmpd="sng" w="19050">
            <a:solidFill>
              <a:srgbClr val="D1D3D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5" name="Google Shape;755;p25"/>
          <p:cNvCxnSpPr/>
          <p:nvPr/>
        </p:nvCxnSpPr>
        <p:spPr>
          <a:xfrm>
            <a:off x="2143369" y="2987975"/>
            <a:ext cx="0" cy="1770300"/>
          </a:xfrm>
          <a:prstGeom prst="straightConnector1">
            <a:avLst/>
          </a:prstGeom>
          <a:noFill/>
          <a:ln cap="flat" cmpd="sng" w="19050">
            <a:solidFill>
              <a:srgbClr val="D1D3D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56" name="Google Shape;756;p25"/>
          <p:cNvGrpSpPr/>
          <p:nvPr/>
        </p:nvGrpSpPr>
        <p:grpSpPr>
          <a:xfrm>
            <a:off x="3867994" y="1273100"/>
            <a:ext cx="2264000" cy="3485176"/>
            <a:chOff x="3867994" y="1273100"/>
            <a:chExt cx="2264000" cy="3485176"/>
          </a:xfrm>
        </p:grpSpPr>
        <p:grpSp>
          <p:nvGrpSpPr>
            <p:cNvPr id="757" name="Google Shape;757;p25"/>
            <p:cNvGrpSpPr/>
            <p:nvPr/>
          </p:nvGrpSpPr>
          <p:grpSpPr>
            <a:xfrm>
              <a:off x="3867994" y="1273100"/>
              <a:ext cx="2264000" cy="1562799"/>
              <a:chOff x="398725" y="1273100"/>
              <a:chExt cx="2264000" cy="1562799"/>
            </a:xfrm>
          </p:grpSpPr>
          <p:sp>
            <p:nvSpPr>
              <p:cNvPr id="758" name="Google Shape;758;p25"/>
              <p:cNvSpPr/>
              <p:nvPr/>
            </p:nvSpPr>
            <p:spPr>
              <a:xfrm>
                <a:off x="1088925" y="2291399"/>
                <a:ext cx="1573800" cy="544500"/>
              </a:xfrm>
              <a:prstGeom prst="rightArrow">
                <a:avLst>
                  <a:gd fmla="val 50000" name="adj1"/>
                  <a:gd fmla="val 97769" name="adj2"/>
                </a:avLst>
              </a:prstGeom>
              <a:solidFill>
                <a:srgbClr val="71C0CE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59" name="Google Shape;759;p25"/>
              <p:cNvGrpSpPr/>
              <p:nvPr/>
            </p:nvGrpSpPr>
            <p:grpSpPr>
              <a:xfrm>
                <a:off x="398725" y="1273100"/>
                <a:ext cx="1409400" cy="1409400"/>
                <a:chOff x="398725" y="1273100"/>
                <a:chExt cx="1409400" cy="1409400"/>
              </a:xfrm>
            </p:grpSpPr>
            <p:sp>
              <p:nvSpPr>
                <p:cNvPr id="760" name="Google Shape;760;p25"/>
                <p:cNvSpPr/>
                <p:nvPr/>
              </p:nvSpPr>
              <p:spPr>
                <a:xfrm>
                  <a:off x="398725" y="1273100"/>
                  <a:ext cx="1409400" cy="1409400"/>
                </a:xfrm>
                <a:prstGeom prst="ellipse">
                  <a:avLst/>
                </a:prstGeom>
                <a:solidFill>
                  <a:srgbClr val="71C0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1" name="Google Shape;761;p25"/>
                <p:cNvSpPr/>
                <p:nvPr/>
              </p:nvSpPr>
              <p:spPr>
                <a:xfrm>
                  <a:off x="623300" y="1497675"/>
                  <a:ext cx="960300" cy="960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25"/>
                <p:cNvSpPr txBox="1"/>
                <p:nvPr/>
              </p:nvSpPr>
              <p:spPr>
                <a:xfrm>
                  <a:off x="656575" y="1629225"/>
                  <a:ext cx="893700" cy="725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39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3</a:t>
                  </a:r>
                  <a:endParaRPr sz="39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</p:grpSp>
        <p:sp>
          <p:nvSpPr>
            <p:cNvPr id="763" name="Google Shape;763;p25"/>
            <p:cNvSpPr txBox="1"/>
            <p:nvPr/>
          </p:nvSpPr>
          <p:spPr>
            <a:xfrm>
              <a:off x="4008944" y="2937494"/>
              <a:ext cx="1341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rPr>
                <a:t>Growth</a:t>
              </a:r>
              <a:endParaRPr>
                <a:solidFill>
                  <a:srgbClr val="2F1839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64" name="Google Shape;764;p25"/>
            <p:cNvSpPr txBox="1"/>
            <p:nvPr/>
          </p:nvSpPr>
          <p:spPr>
            <a:xfrm>
              <a:off x="4008944" y="3458375"/>
              <a:ext cx="1479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The product starts gaining market acceptance and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 sales increase rapidly.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5" name="Google Shape;765;p25"/>
            <p:cNvSpPr txBox="1"/>
            <p:nvPr/>
          </p:nvSpPr>
          <p:spPr>
            <a:xfrm>
              <a:off x="4008944" y="3137567"/>
              <a:ext cx="1341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2F1839"/>
                  </a:solidFill>
                  <a:latin typeface="Lato"/>
                  <a:ea typeface="Lato"/>
                  <a:cs typeface="Lato"/>
                  <a:sym typeface="Lato"/>
                </a:rPr>
                <a:t>Stage</a:t>
              </a:r>
              <a:endParaRPr sz="1300">
                <a:solidFill>
                  <a:srgbClr val="2F183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766" name="Google Shape;7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08976" y="4254867"/>
              <a:ext cx="518575" cy="5034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7" name="Google Shape;767;p25"/>
          <p:cNvGrpSpPr/>
          <p:nvPr/>
        </p:nvGrpSpPr>
        <p:grpSpPr>
          <a:xfrm>
            <a:off x="2141094" y="1273100"/>
            <a:ext cx="2264000" cy="3485175"/>
            <a:chOff x="2141094" y="1273100"/>
            <a:chExt cx="2264000" cy="3485175"/>
          </a:xfrm>
        </p:grpSpPr>
        <p:grpSp>
          <p:nvGrpSpPr>
            <p:cNvPr id="768" name="Google Shape;768;p25"/>
            <p:cNvGrpSpPr/>
            <p:nvPr/>
          </p:nvGrpSpPr>
          <p:grpSpPr>
            <a:xfrm>
              <a:off x="2141094" y="1273100"/>
              <a:ext cx="2264000" cy="1562799"/>
              <a:chOff x="398725" y="1273100"/>
              <a:chExt cx="2264000" cy="1562799"/>
            </a:xfrm>
          </p:grpSpPr>
          <p:sp>
            <p:nvSpPr>
              <p:cNvPr id="769" name="Google Shape;769;p25"/>
              <p:cNvSpPr/>
              <p:nvPr/>
            </p:nvSpPr>
            <p:spPr>
              <a:xfrm>
                <a:off x="1088925" y="2291399"/>
                <a:ext cx="1573800" cy="544500"/>
              </a:xfrm>
              <a:prstGeom prst="rightArrow">
                <a:avLst>
                  <a:gd fmla="val 50000" name="adj1"/>
                  <a:gd fmla="val 97769" name="adj2"/>
                </a:avLst>
              </a:prstGeom>
              <a:solidFill>
                <a:srgbClr val="E8B621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70" name="Google Shape;770;p25"/>
              <p:cNvGrpSpPr/>
              <p:nvPr/>
            </p:nvGrpSpPr>
            <p:grpSpPr>
              <a:xfrm>
                <a:off x="398725" y="1273100"/>
                <a:ext cx="1409400" cy="1409400"/>
                <a:chOff x="398725" y="1273100"/>
                <a:chExt cx="1409400" cy="1409400"/>
              </a:xfrm>
            </p:grpSpPr>
            <p:sp>
              <p:nvSpPr>
                <p:cNvPr id="771" name="Google Shape;771;p25"/>
                <p:cNvSpPr/>
                <p:nvPr/>
              </p:nvSpPr>
              <p:spPr>
                <a:xfrm>
                  <a:off x="398725" y="1273100"/>
                  <a:ext cx="1409400" cy="1409400"/>
                </a:xfrm>
                <a:prstGeom prst="ellipse">
                  <a:avLst/>
                </a:prstGeom>
                <a:solidFill>
                  <a:srgbClr val="E8B6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2" name="Google Shape;772;p25"/>
                <p:cNvSpPr/>
                <p:nvPr/>
              </p:nvSpPr>
              <p:spPr>
                <a:xfrm>
                  <a:off x="623300" y="1497675"/>
                  <a:ext cx="960300" cy="960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3" name="Google Shape;773;p25"/>
                <p:cNvSpPr txBox="1"/>
                <p:nvPr/>
              </p:nvSpPr>
              <p:spPr>
                <a:xfrm>
                  <a:off x="656575" y="1629225"/>
                  <a:ext cx="893700" cy="725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39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2</a:t>
                  </a:r>
                  <a:endParaRPr sz="39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</p:grpSp>
        <p:sp>
          <p:nvSpPr>
            <p:cNvPr id="774" name="Google Shape;774;p25"/>
            <p:cNvSpPr txBox="1"/>
            <p:nvPr/>
          </p:nvSpPr>
          <p:spPr>
            <a:xfrm>
              <a:off x="2282044" y="2937494"/>
              <a:ext cx="1341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rPr>
                <a:t>Introduction</a:t>
              </a:r>
              <a:endParaRPr>
                <a:solidFill>
                  <a:srgbClr val="2F1839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75" name="Google Shape;775;p25"/>
            <p:cNvSpPr txBox="1"/>
            <p:nvPr/>
          </p:nvSpPr>
          <p:spPr>
            <a:xfrm>
              <a:off x="2282044" y="3458375"/>
              <a:ext cx="1479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The product is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 launched into the 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market.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76" name="Google Shape;776;p25"/>
            <p:cNvSpPr txBox="1"/>
            <p:nvPr/>
          </p:nvSpPr>
          <p:spPr>
            <a:xfrm>
              <a:off x="2282044" y="3137567"/>
              <a:ext cx="1341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2F1839"/>
                  </a:solidFill>
                  <a:latin typeface="Lato"/>
                  <a:ea typeface="Lato"/>
                  <a:cs typeface="Lato"/>
                  <a:sym typeface="Lato"/>
                </a:rPr>
                <a:t>Stage</a:t>
              </a:r>
              <a:endParaRPr sz="1300">
                <a:solidFill>
                  <a:srgbClr val="2F183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777" name="Google Shape;77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282050" y="4239700"/>
              <a:ext cx="518575" cy="518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8" name="Google Shape;778;p25"/>
          <p:cNvGrpSpPr/>
          <p:nvPr/>
        </p:nvGrpSpPr>
        <p:grpSpPr>
          <a:xfrm>
            <a:off x="398725" y="1273100"/>
            <a:ext cx="2264000" cy="3489026"/>
            <a:chOff x="398725" y="1273100"/>
            <a:chExt cx="2264000" cy="3489026"/>
          </a:xfrm>
        </p:grpSpPr>
        <p:grpSp>
          <p:nvGrpSpPr>
            <p:cNvPr id="779" name="Google Shape;779;p25"/>
            <p:cNvGrpSpPr/>
            <p:nvPr/>
          </p:nvGrpSpPr>
          <p:grpSpPr>
            <a:xfrm>
              <a:off x="398725" y="1273100"/>
              <a:ext cx="2264000" cy="1558449"/>
              <a:chOff x="398725" y="1273100"/>
              <a:chExt cx="2264000" cy="1558449"/>
            </a:xfrm>
          </p:grpSpPr>
          <p:sp>
            <p:nvSpPr>
              <p:cNvPr id="780" name="Google Shape;780;p25"/>
              <p:cNvSpPr/>
              <p:nvPr/>
            </p:nvSpPr>
            <p:spPr>
              <a:xfrm>
                <a:off x="1088925" y="2287049"/>
                <a:ext cx="1573800" cy="544500"/>
              </a:xfrm>
              <a:prstGeom prst="rightArrow">
                <a:avLst>
                  <a:gd fmla="val 50000" name="adj1"/>
                  <a:gd fmla="val 97769" name="adj2"/>
                </a:avLst>
              </a:prstGeom>
              <a:solidFill>
                <a:srgbClr val="E8534F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81" name="Google Shape;781;p25"/>
              <p:cNvGrpSpPr/>
              <p:nvPr/>
            </p:nvGrpSpPr>
            <p:grpSpPr>
              <a:xfrm>
                <a:off x="398725" y="1273100"/>
                <a:ext cx="1409400" cy="1409400"/>
                <a:chOff x="398725" y="1273100"/>
                <a:chExt cx="1409400" cy="1409400"/>
              </a:xfrm>
            </p:grpSpPr>
            <p:sp>
              <p:nvSpPr>
                <p:cNvPr id="782" name="Google Shape;782;p25"/>
                <p:cNvSpPr/>
                <p:nvPr/>
              </p:nvSpPr>
              <p:spPr>
                <a:xfrm>
                  <a:off x="398725" y="1273100"/>
                  <a:ext cx="1409400" cy="1409400"/>
                </a:xfrm>
                <a:prstGeom prst="ellipse">
                  <a:avLst/>
                </a:prstGeom>
                <a:solidFill>
                  <a:srgbClr val="E853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3" name="Google Shape;783;p25"/>
                <p:cNvSpPr/>
                <p:nvPr/>
              </p:nvSpPr>
              <p:spPr>
                <a:xfrm>
                  <a:off x="623300" y="1497675"/>
                  <a:ext cx="960300" cy="960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84" name="Google Shape;784;p25"/>
                <p:cNvSpPr txBox="1"/>
                <p:nvPr/>
              </p:nvSpPr>
              <p:spPr>
                <a:xfrm>
                  <a:off x="656575" y="1629225"/>
                  <a:ext cx="893700" cy="725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39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1</a:t>
                  </a:r>
                  <a:endParaRPr sz="39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</p:grpSp>
        <p:sp>
          <p:nvSpPr>
            <p:cNvPr id="785" name="Google Shape;785;p25"/>
            <p:cNvSpPr txBox="1"/>
            <p:nvPr/>
          </p:nvSpPr>
          <p:spPr>
            <a:xfrm>
              <a:off x="539675" y="2937494"/>
              <a:ext cx="1341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rPr>
                <a:t>Development</a:t>
              </a:r>
              <a:endParaRPr>
                <a:solidFill>
                  <a:srgbClr val="2F1839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86" name="Google Shape;786;p25"/>
            <p:cNvSpPr txBox="1"/>
            <p:nvPr/>
          </p:nvSpPr>
          <p:spPr>
            <a:xfrm>
              <a:off x="539675" y="3458375"/>
              <a:ext cx="1479300" cy="6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This is the initial phase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where a product is conceptualized, designed, and developed.</a:t>
              </a:r>
              <a:endParaRPr sz="90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787" name="Google Shape;787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9675" y="4274076"/>
              <a:ext cx="531125" cy="488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8" name="Google Shape;788;p25"/>
            <p:cNvSpPr txBox="1"/>
            <p:nvPr/>
          </p:nvSpPr>
          <p:spPr>
            <a:xfrm>
              <a:off x="539675" y="3137567"/>
              <a:ext cx="1341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2F1839"/>
                  </a:solidFill>
                  <a:latin typeface="Lato"/>
                  <a:ea typeface="Lato"/>
                  <a:cs typeface="Lato"/>
                  <a:sym typeface="Lato"/>
                </a:rPr>
                <a:t>Stage</a:t>
              </a:r>
              <a:endParaRPr sz="1300">
                <a:solidFill>
                  <a:srgbClr val="2F183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789" name="Google Shape;789;p25"/>
            <p:cNvCxnSpPr/>
            <p:nvPr/>
          </p:nvCxnSpPr>
          <p:spPr>
            <a:xfrm>
              <a:off x="401000" y="2987975"/>
              <a:ext cx="0" cy="1770300"/>
            </a:xfrm>
            <a:prstGeom prst="straightConnector1">
              <a:avLst/>
            </a:prstGeom>
            <a:noFill/>
            <a:ln cap="flat" cmpd="sng" w="19050">
              <a:solidFill>
                <a:srgbClr val="D1D3D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26"/>
          <p:cNvGrpSpPr/>
          <p:nvPr/>
        </p:nvGrpSpPr>
        <p:grpSpPr>
          <a:xfrm>
            <a:off x="359975" y="1039911"/>
            <a:ext cx="8386636" cy="3715999"/>
            <a:chOff x="359975" y="995900"/>
            <a:chExt cx="8423700" cy="3790675"/>
          </a:xfrm>
        </p:grpSpPr>
        <p:grpSp>
          <p:nvGrpSpPr>
            <p:cNvPr id="795" name="Google Shape;795;p26"/>
            <p:cNvGrpSpPr/>
            <p:nvPr/>
          </p:nvGrpSpPr>
          <p:grpSpPr>
            <a:xfrm>
              <a:off x="359975" y="995900"/>
              <a:ext cx="8423669" cy="3790675"/>
              <a:chOff x="595825" y="975051"/>
              <a:chExt cx="7857900" cy="3790675"/>
            </a:xfrm>
          </p:grpSpPr>
          <p:cxnSp>
            <p:nvCxnSpPr>
              <p:cNvPr id="796" name="Google Shape;796;p26"/>
              <p:cNvCxnSpPr/>
              <p:nvPr/>
            </p:nvCxnSpPr>
            <p:spPr>
              <a:xfrm>
                <a:off x="106377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7" name="Google Shape;797;p26"/>
              <p:cNvCxnSpPr/>
              <p:nvPr/>
            </p:nvCxnSpPr>
            <p:spPr>
              <a:xfrm>
                <a:off x="152563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8" name="Google Shape;798;p26"/>
              <p:cNvCxnSpPr/>
              <p:nvPr/>
            </p:nvCxnSpPr>
            <p:spPr>
              <a:xfrm>
                <a:off x="198749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9" name="Google Shape;799;p26"/>
              <p:cNvCxnSpPr/>
              <p:nvPr/>
            </p:nvCxnSpPr>
            <p:spPr>
              <a:xfrm>
                <a:off x="2449360" y="97680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0" name="Google Shape;800;p26"/>
              <p:cNvCxnSpPr/>
              <p:nvPr/>
            </p:nvCxnSpPr>
            <p:spPr>
              <a:xfrm>
                <a:off x="2911222" y="97687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1" name="Google Shape;801;p26"/>
              <p:cNvCxnSpPr/>
              <p:nvPr/>
            </p:nvCxnSpPr>
            <p:spPr>
              <a:xfrm>
                <a:off x="3373084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2" name="Google Shape;802;p26"/>
              <p:cNvCxnSpPr/>
              <p:nvPr/>
            </p:nvCxnSpPr>
            <p:spPr>
              <a:xfrm>
                <a:off x="3834946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3" name="Google Shape;803;p26"/>
              <p:cNvCxnSpPr/>
              <p:nvPr/>
            </p:nvCxnSpPr>
            <p:spPr>
              <a:xfrm>
                <a:off x="4296809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4" name="Google Shape;804;p26"/>
              <p:cNvCxnSpPr/>
              <p:nvPr/>
            </p:nvCxnSpPr>
            <p:spPr>
              <a:xfrm>
                <a:off x="4758671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5" name="Google Shape;805;p26"/>
              <p:cNvCxnSpPr/>
              <p:nvPr/>
            </p:nvCxnSpPr>
            <p:spPr>
              <a:xfrm>
                <a:off x="522053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6" name="Google Shape;806;p26"/>
              <p:cNvCxnSpPr/>
              <p:nvPr/>
            </p:nvCxnSpPr>
            <p:spPr>
              <a:xfrm>
                <a:off x="5682396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7" name="Google Shape;807;p26"/>
              <p:cNvCxnSpPr/>
              <p:nvPr/>
            </p:nvCxnSpPr>
            <p:spPr>
              <a:xfrm>
                <a:off x="6144258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8" name="Google Shape;808;p26"/>
              <p:cNvCxnSpPr/>
              <p:nvPr/>
            </p:nvCxnSpPr>
            <p:spPr>
              <a:xfrm>
                <a:off x="6606120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9" name="Google Shape;809;p26"/>
              <p:cNvCxnSpPr/>
              <p:nvPr/>
            </p:nvCxnSpPr>
            <p:spPr>
              <a:xfrm>
                <a:off x="706798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0" name="Google Shape;810;p26"/>
              <p:cNvCxnSpPr/>
              <p:nvPr/>
            </p:nvCxnSpPr>
            <p:spPr>
              <a:xfrm>
                <a:off x="595825" y="1442800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1" name="Google Shape;811;p26"/>
              <p:cNvCxnSpPr/>
              <p:nvPr/>
            </p:nvCxnSpPr>
            <p:spPr>
              <a:xfrm>
                <a:off x="595825" y="1918888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2" name="Google Shape;812;p26"/>
              <p:cNvCxnSpPr/>
              <p:nvPr/>
            </p:nvCxnSpPr>
            <p:spPr>
              <a:xfrm>
                <a:off x="595825" y="2394976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3" name="Google Shape;813;p26"/>
              <p:cNvCxnSpPr/>
              <p:nvPr/>
            </p:nvCxnSpPr>
            <p:spPr>
              <a:xfrm>
                <a:off x="595825" y="2871064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4" name="Google Shape;814;p26"/>
              <p:cNvCxnSpPr/>
              <p:nvPr/>
            </p:nvCxnSpPr>
            <p:spPr>
              <a:xfrm>
                <a:off x="595825" y="3347152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5" name="Google Shape;815;p26"/>
              <p:cNvCxnSpPr/>
              <p:nvPr/>
            </p:nvCxnSpPr>
            <p:spPr>
              <a:xfrm>
                <a:off x="595825" y="3823239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6" name="Google Shape;816;p26"/>
              <p:cNvCxnSpPr/>
              <p:nvPr/>
            </p:nvCxnSpPr>
            <p:spPr>
              <a:xfrm>
                <a:off x="595825" y="4299327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7" name="Google Shape;817;p26"/>
              <p:cNvCxnSpPr/>
              <p:nvPr/>
            </p:nvCxnSpPr>
            <p:spPr>
              <a:xfrm>
                <a:off x="752984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8" name="Google Shape;818;p26"/>
              <p:cNvCxnSpPr/>
              <p:nvPr/>
            </p:nvCxnSpPr>
            <p:spPr>
              <a:xfrm>
                <a:off x="799170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9" name="Google Shape;819;p26"/>
              <p:cNvCxnSpPr/>
              <p:nvPr/>
            </p:nvCxnSpPr>
            <p:spPr>
              <a:xfrm>
                <a:off x="595825" y="977025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820" name="Google Shape;820;p26"/>
            <p:cNvCxnSpPr/>
            <p:nvPr/>
          </p:nvCxnSpPr>
          <p:spPr>
            <a:xfrm>
              <a:off x="359975" y="4786574"/>
              <a:ext cx="8423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21" name="Google Shape;821;p26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822" name="Google Shape;822;p26"/>
          <p:cNvGrpSpPr/>
          <p:nvPr/>
        </p:nvGrpSpPr>
        <p:grpSpPr>
          <a:xfrm>
            <a:off x="528075" y="1117275"/>
            <a:ext cx="8074600" cy="3561271"/>
            <a:chOff x="528075" y="1132229"/>
            <a:chExt cx="8074600" cy="3561271"/>
          </a:xfrm>
        </p:grpSpPr>
        <p:grpSp>
          <p:nvGrpSpPr>
            <p:cNvPr id="823" name="Google Shape;823;p26"/>
            <p:cNvGrpSpPr/>
            <p:nvPr/>
          </p:nvGrpSpPr>
          <p:grpSpPr>
            <a:xfrm>
              <a:off x="528075" y="1132229"/>
              <a:ext cx="2245975" cy="1669760"/>
              <a:chOff x="528075" y="1132229"/>
              <a:chExt cx="2245975" cy="1669760"/>
            </a:xfrm>
          </p:grpSpPr>
          <p:grpSp>
            <p:nvGrpSpPr>
              <p:cNvPr id="824" name="Google Shape;824;p26"/>
              <p:cNvGrpSpPr/>
              <p:nvPr/>
            </p:nvGrpSpPr>
            <p:grpSpPr>
              <a:xfrm>
                <a:off x="1171750" y="1161275"/>
                <a:ext cx="1602300" cy="1602300"/>
                <a:chOff x="1171750" y="1161275"/>
                <a:chExt cx="1602300" cy="1602300"/>
              </a:xfrm>
            </p:grpSpPr>
            <p:sp>
              <p:nvSpPr>
                <p:cNvPr id="825" name="Google Shape;825;p26"/>
                <p:cNvSpPr/>
                <p:nvPr/>
              </p:nvSpPr>
              <p:spPr>
                <a:xfrm flipH="1">
                  <a:off x="1171750" y="1161275"/>
                  <a:ext cx="1602300" cy="1602300"/>
                </a:xfrm>
                <a:prstGeom prst="pie">
                  <a:avLst>
                    <a:gd fmla="val 5400113" name="adj1"/>
                    <a:gd fmla="val 16200000" name="adj2"/>
                  </a:avLst>
                </a:prstGeom>
                <a:solidFill>
                  <a:srgbClr val="E853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6" name="Google Shape;826;p26"/>
                <p:cNvSpPr/>
                <p:nvPr/>
              </p:nvSpPr>
              <p:spPr>
                <a:xfrm rot="5400000">
                  <a:off x="2529675" y="1890575"/>
                  <a:ext cx="166200" cy="143700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DE3D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7" name="Google Shape;827;p26"/>
                <p:cNvSpPr/>
                <p:nvPr/>
              </p:nvSpPr>
              <p:spPr>
                <a:xfrm>
                  <a:off x="1568350" y="1557875"/>
                  <a:ext cx="809100" cy="80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rotWithShape="0" algn="bl" dist="66675">
                    <a:srgbClr val="434343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828" name="Google Shape;828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729533" y="1738776"/>
                <a:ext cx="486736" cy="44729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29" name="Google Shape;829;p26"/>
              <p:cNvGrpSpPr/>
              <p:nvPr/>
            </p:nvGrpSpPr>
            <p:grpSpPr>
              <a:xfrm>
                <a:off x="528075" y="1132229"/>
                <a:ext cx="1479300" cy="1669760"/>
                <a:chOff x="539675" y="2908454"/>
                <a:chExt cx="1479300" cy="1669760"/>
              </a:xfrm>
            </p:grpSpPr>
            <p:sp>
              <p:nvSpPr>
                <p:cNvPr id="830" name="Google Shape;830;p26"/>
                <p:cNvSpPr txBox="1"/>
                <p:nvPr/>
              </p:nvSpPr>
              <p:spPr>
                <a:xfrm>
                  <a:off x="539675" y="2908454"/>
                  <a:ext cx="13419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5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</a:t>
                  </a:r>
                  <a:endParaRPr sz="15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831" name="Google Shape;831;p26"/>
                <p:cNvSpPr txBox="1"/>
                <p:nvPr/>
              </p:nvSpPr>
              <p:spPr>
                <a:xfrm>
                  <a:off x="539675" y="3487415"/>
                  <a:ext cx="1479300" cy="1090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phase where a 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product is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conceptualized, 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designed, and 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developed.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832" name="Google Shape;832;p26"/>
                <p:cNvSpPr txBox="1"/>
                <p:nvPr/>
              </p:nvSpPr>
              <p:spPr>
                <a:xfrm>
                  <a:off x="539675" y="3137567"/>
                  <a:ext cx="13419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E8403B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Stage 01</a:t>
                  </a:r>
                  <a:endParaRPr sz="1300">
                    <a:solidFill>
                      <a:srgbClr val="E8403B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</p:grpSp>
        <p:grpSp>
          <p:nvGrpSpPr>
            <p:cNvPr id="833" name="Google Shape;833;p26"/>
            <p:cNvGrpSpPr/>
            <p:nvPr/>
          </p:nvGrpSpPr>
          <p:grpSpPr>
            <a:xfrm>
              <a:off x="3442388" y="1132229"/>
              <a:ext cx="2245975" cy="1631346"/>
              <a:chOff x="3478500" y="1132229"/>
              <a:chExt cx="2245975" cy="1631346"/>
            </a:xfrm>
          </p:grpSpPr>
          <p:grpSp>
            <p:nvGrpSpPr>
              <p:cNvPr id="834" name="Google Shape;834;p26"/>
              <p:cNvGrpSpPr/>
              <p:nvPr/>
            </p:nvGrpSpPr>
            <p:grpSpPr>
              <a:xfrm>
                <a:off x="4122175" y="1161275"/>
                <a:ext cx="1602300" cy="1602300"/>
                <a:chOff x="1171750" y="1161275"/>
                <a:chExt cx="1602300" cy="1602300"/>
              </a:xfrm>
            </p:grpSpPr>
            <p:sp>
              <p:nvSpPr>
                <p:cNvPr id="835" name="Google Shape;835;p26"/>
                <p:cNvSpPr/>
                <p:nvPr/>
              </p:nvSpPr>
              <p:spPr>
                <a:xfrm flipH="1">
                  <a:off x="1171750" y="1161275"/>
                  <a:ext cx="1602300" cy="1602300"/>
                </a:xfrm>
                <a:prstGeom prst="pie">
                  <a:avLst>
                    <a:gd fmla="val 5400113" name="adj1"/>
                    <a:gd fmla="val 16200000" name="adj2"/>
                  </a:avLst>
                </a:prstGeom>
                <a:solidFill>
                  <a:srgbClr val="F0CE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26"/>
                <p:cNvSpPr/>
                <p:nvPr/>
              </p:nvSpPr>
              <p:spPr>
                <a:xfrm rot="5400000">
                  <a:off x="2529675" y="1890575"/>
                  <a:ext cx="166200" cy="143700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E8B6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26"/>
                <p:cNvSpPr/>
                <p:nvPr/>
              </p:nvSpPr>
              <p:spPr>
                <a:xfrm>
                  <a:off x="1568350" y="1557875"/>
                  <a:ext cx="809100" cy="80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rotWithShape="0" algn="bl" dist="66675">
                    <a:srgbClr val="434343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38" name="Google Shape;838;p26"/>
              <p:cNvGrpSpPr/>
              <p:nvPr/>
            </p:nvGrpSpPr>
            <p:grpSpPr>
              <a:xfrm>
                <a:off x="3478500" y="1132229"/>
                <a:ext cx="1341900" cy="1112371"/>
                <a:chOff x="539675" y="2908454"/>
                <a:chExt cx="1341900" cy="1112371"/>
              </a:xfrm>
            </p:grpSpPr>
            <p:sp>
              <p:nvSpPr>
                <p:cNvPr id="839" name="Google Shape;839;p26"/>
                <p:cNvSpPr txBox="1"/>
                <p:nvPr/>
              </p:nvSpPr>
              <p:spPr>
                <a:xfrm>
                  <a:off x="539675" y="2908454"/>
                  <a:ext cx="13419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5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 sz="15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840" name="Google Shape;840;p26"/>
                <p:cNvSpPr txBox="1"/>
                <p:nvPr/>
              </p:nvSpPr>
              <p:spPr>
                <a:xfrm>
                  <a:off x="539675" y="3487425"/>
                  <a:ext cx="1222800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launched into 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market.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841" name="Google Shape;841;p26"/>
                <p:cNvSpPr txBox="1"/>
                <p:nvPr/>
              </p:nvSpPr>
              <p:spPr>
                <a:xfrm>
                  <a:off x="539675" y="3137567"/>
                  <a:ext cx="13419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F0CE53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Stage 02</a:t>
                  </a:r>
                  <a:endParaRPr sz="1300">
                    <a:solidFill>
                      <a:srgbClr val="F0CE53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pic>
            <p:nvPicPr>
              <p:cNvPr id="842" name="Google Shape;842;p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701335" y="1740421"/>
                <a:ext cx="443982" cy="4440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43" name="Google Shape;843;p26"/>
            <p:cNvGrpSpPr/>
            <p:nvPr/>
          </p:nvGrpSpPr>
          <p:grpSpPr>
            <a:xfrm>
              <a:off x="6356700" y="1132229"/>
              <a:ext cx="2245975" cy="1631346"/>
              <a:chOff x="6356700" y="1132229"/>
              <a:chExt cx="2245975" cy="1631346"/>
            </a:xfrm>
          </p:grpSpPr>
          <p:grpSp>
            <p:nvGrpSpPr>
              <p:cNvPr id="844" name="Google Shape;844;p26"/>
              <p:cNvGrpSpPr/>
              <p:nvPr/>
            </p:nvGrpSpPr>
            <p:grpSpPr>
              <a:xfrm>
                <a:off x="7000375" y="1161275"/>
                <a:ext cx="1602300" cy="1602300"/>
                <a:chOff x="1171750" y="1161275"/>
                <a:chExt cx="1602300" cy="1602300"/>
              </a:xfrm>
            </p:grpSpPr>
            <p:sp>
              <p:nvSpPr>
                <p:cNvPr id="845" name="Google Shape;845;p26"/>
                <p:cNvSpPr/>
                <p:nvPr/>
              </p:nvSpPr>
              <p:spPr>
                <a:xfrm flipH="1">
                  <a:off x="1171750" y="1161275"/>
                  <a:ext cx="1602300" cy="1602300"/>
                </a:xfrm>
                <a:prstGeom prst="pie">
                  <a:avLst>
                    <a:gd fmla="val 5400113" name="adj1"/>
                    <a:gd fmla="val 16200000" name="adj2"/>
                  </a:avLst>
                </a:prstGeom>
                <a:solidFill>
                  <a:srgbClr val="94D0D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26"/>
                <p:cNvSpPr/>
                <p:nvPr/>
              </p:nvSpPr>
              <p:spPr>
                <a:xfrm rot="5400000">
                  <a:off x="2529675" y="1890575"/>
                  <a:ext cx="166200" cy="143700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71C0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26"/>
                <p:cNvSpPr/>
                <p:nvPr/>
              </p:nvSpPr>
              <p:spPr>
                <a:xfrm>
                  <a:off x="1568350" y="1557875"/>
                  <a:ext cx="809100" cy="809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rotWithShape="0" algn="bl" dist="66675">
                    <a:srgbClr val="434343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8" name="Google Shape;848;p26"/>
              <p:cNvGrpSpPr/>
              <p:nvPr/>
            </p:nvGrpSpPr>
            <p:grpSpPr>
              <a:xfrm>
                <a:off x="6356700" y="1132229"/>
                <a:ext cx="1341900" cy="1484071"/>
                <a:chOff x="539675" y="2908454"/>
                <a:chExt cx="1341900" cy="1484071"/>
              </a:xfrm>
            </p:grpSpPr>
            <p:sp>
              <p:nvSpPr>
                <p:cNvPr id="849" name="Google Shape;849;p26"/>
                <p:cNvSpPr txBox="1"/>
                <p:nvPr/>
              </p:nvSpPr>
              <p:spPr>
                <a:xfrm>
                  <a:off x="539675" y="2908454"/>
                  <a:ext cx="13419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5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 sz="15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850" name="Google Shape;850;p26"/>
                <p:cNvSpPr txBox="1"/>
                <p:nvPr/>
              </p:nvSpPr>
              <p:spPr>
                <a:xfrm>
                  <a:off x="539675" y="3487425"/>
                  <a:ext cx="1222800" cy="905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starts gaining market accep-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tance and sales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increase rapidly.</a:t>
                  </a:r>
                  <a:endParaRPr sz="10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851" name="Google Shape;851;p26"/>
                <p:cNvSpPr txBox="1"/>
                <p:nvPr/>
              </p:nvSpPr>
              <p:spPr>
                <a:xfrm>
                  <a:off x="539675" y="3137567"/>
                  <a:ext cx="13419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71C0C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Stage 03</a:t>
                  </a:r>
                  <a:endParaRPr sz="1300">
                    <a:solidFill>
                      <a:srgbClr val="71C0C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pic>
            <p:nvPicPr>
              <p:cNvPr id="852" name="Google Shape;852;p2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609225" y="1775725"/>
                <a:ext cx="384600" cy="373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3" name="Google Shape;853;p26"/>
            <p:cNvGrpSpPr/>
            <p:nvPr/>
          </p:nvGrpSpPr>
          <p:grpSpPr>
            <a:xfrm>
              <a:off x="1953093" y="3023729"/>
              <a:ext cx="5196400" cy="1669771"/>
              <a:chOff x="1955088" y="3023729"/>
              <a:chExt cx="5196400" cy="1669771"/>
            </a:xfrm>
          </p:grpSpPr>
          <p:grpSp>
            <p:nvGrpSpPr>
              <p:cNvPr id="854" name="Google Shape;854;p26"/>
              <p:cNvGrpSpPr/>
              <p:nvPr/>
            </p:nvGrpSpPr>
            <p:grpSpPr>
              <a:xfrm>
                <a:off x="1955088" y="3023729"/>
                <a:ext cx="2245975" cy="1669760"/>
                <a:chOff x="1955088" y="3023729"/>
                <a:chExt cx="2245975" cy="1669760"/>
              </a:xfrm>
            </p:grpSpPr>
            <p:grpSp>
              <p:nvGrpSpPr>
                <p:cNvPr id="855" name="Google Shape;855;p26"/>
                <p:cNvGrpSpPr/>
                <p:nvPr/>
              </p:nvGrpSpPr>
              <p:grpSpPr>
                <a:xfrm>
                  <a:off x="2598763" y="3052775"/>
                  <a:ext cx="1602300" cy="1602300"/>
                  <a:chOff x="1171750" y="1161275"/>
                  <a:chExt cx="1602300" cy="1602300"/>
                </a:xfrm>
              </p:grpSpPr>
              <p:sp>
                <p:nvSpPr>
                  <p:cNvPr id="856" name="Google Shape;856;p26"/>
                  <p:cNvSpPr/>
                  <p:nvPr/>
                </p:nvSpPr>
                <p:spPr>
                  <a:xfrm flipH="1">
                    <a:off x="1171750" y="1161275"/>
                    <a:ext cx="1602300" cy="1602300"/>
                  </a:xfrm>
                  <a:prstGeom prst="pie">
                    <a:avLst>
                      <a:gd fmla="val 5400113" name="adj1"/>
                      <a:gd fmla="val 16200000" name="adj2"/>
                    </a:avLst>
                  </a:prstGeom>
                  <a:solidFill>
                    <a:srgbClr val="A490C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7" name="Google Shape;857;p26"/>
                  <p:cNvSpPr/>
                  <p:nvPr/>
                </p:nvSpPr>
                <p:spPr>
                  <a:xfrm rot="5400000">
                    <a:off x="2529675" y="1890575"/>
                    <a:ext cx="166200" cy="143700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rgbClr val="8D75B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8" name="Google Shape;858;p26"/>
                  <p:cNvSpPr/>
                  <p:nvPr/>
                </p:nvSpPr>
                <p:spPr>
                  <a:xfrm>
                    <a:off x="1568350" y="1557875"/>
                    <a:ext cx="809100" cy="8091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rotWithShape="0" algn="bl" dist="66675">
                      <a:srgbClr val="434343">
                        <a:alpha val="10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59" name="Google Shape;859;p26"/>
                <p:cNvGrpSpPr/>
                <p:nvPr/>
              </p:nvGrpSpPr>
              <p:grpSpPr>
                <a:xfrm>
                  <a:off x="1955088" y="3023729"/>
                  <a:ext cx="1479300" cy="1669760"/>
                  <a:chOff x="539675" y="2908454"/>
                  <a:chExt cx="1479300" cy="1669760"/>
                </a:xfrm>
              </p:grpSpPr>
              <p:sp>
                <p:nvSpPr>
                  <p:cNvPr id="860" name="Google Shape;860;p26"/>
                  <p:cNvSpPr txBox="1"/>
                  <p:nvPr/>
                </p:nvSpPr>
                <p:spPr>
                  <a:xfrm>
                    <a:off x="539675" y="2908454"/>
                    <a:ext cx="1341900" cy="23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500">
                        <a:solidFill>
                          <a:srgbClr val="2F1839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Maturity</a:t>
                    </a:r>
                    <a:endParaRPr sz="15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  <p:sp>
                <p:nvSpPr>
                  <p:cNvPr id="861" name="Google Shape;861;p26"/>
                  <p:cNvSpPr txBox="1"/>
                  <p:nvPr/>
                </p:nvSpPr>
                <p:spPr>
                  <a:xfrm>
                    <a:off x="539675" y="3487415"/>
                    <a:ext cx="1479300" cy="1090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Sales growth 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starts to slow 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down as the 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product reaches 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peak market 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penetration.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  <p:sp>
                <p:nvSpPr>
                  <p:cNvPr id="862" name="Google Shape;862;p26"/>
                  <p:cNvSpPr txBox="1"/>
                  <p:nvPr/>
                </p:nvSpPr>
                <p:spPr>
                  <a:xfrm>
                    <a:off x="539675" y="3137567"/>
                    <a:ext cx="1341900" cy="200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300">
                        <a:solidFill>
                          <a:srgbClr val="8D75B5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Stage 04</a:t>
                    </a:r>
                    <a:endParaRPr sz="1300">
                      <a:solidFill>
                        <a:srgbClr val="8D75B5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</p:grpSp>
            <p:pic>
              <p:nvPicPr>
                <p:cNvPr id="863" name="Google Shape;863;p26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3154913" y="3626987"/>
                  <a:ext cx="490025" cy="453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64" name="Google Shape;864;p26"/>
              <p:cNvGrpSpPr/>
              <p:nvPr/>
            </p:nvGrpSpPr>
            <p:grpSpPr>
              <a:xfrm>
                <a:off x="4905513" y="3023729"/>
                <a:ext cx="2245975" cy="1669771"/>
                <a:chOff x="4905513" y="3023729"/>
                <a:chExt cx="2245975" cy="1669771"/>
              </a:xfrm>
            </p:grpSpPr>
            <p:grpSp>
              <p:nvGrpSpPr>
                <p:cNvPr id="865" name="Google Shape;865;p26"/>
                <p:cNvGrpSpPr/>
                <p:nvPr/>
              </p:nvGrpSpPr>
              <p:grpSpPr>
                <a:xfrm>
                  <a:off x="5549188" y="3052775"/>
                  <a:ext cx="1602300" cy="1602300"/>
                  <a:chOff x="1171750" y="1161275"/>
                  <a:chExt cx="1602300" cy="1602300"/>
                </a:xfrm>
              </p:grpSpPr>
              <p:sp>
                <p:nvSpPr>
                  <p:cNvPr id="866" name="Google Shape;866;p26"/>
                  <p:cNvSpPr/>
                  <p:nvPr/>
                </p:nvSpPr>
                <p:spPr>
                  <a:xfrm flipH="1">
                    <a:off x="1171750" y="1161275"/>
                    <a:ext cx="1602300" cy="1602300"/>
                  </a:xfrm>
                  <a:prstGeom prst="pie">
                    <a:avLst>
                      <a:gd fmla="val 5400113" name="adj1"/>
                      <a:gd fmla="val 16200000" name="adj2"/>
                    </a:avLst>
                  </a:prstGeom>
                  <a:solidFill>
                    <a:srgbClr val="9192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7" name="Google Shape;867;p26"/>
                  <p:cNvSpPr/>
                  <p:nvPr/>
                </p:nvSpPr>
                <p:spPr>
                  <a:xfrm rot="-5400000">
                    <a:off x="2529675" y="1890575"/>
                    <a:ext cx="166200" cy="143700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rgbClr val="7374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8" name="Google Shape;868;p26"/>
                  <p:cNvSpPr/>
                  <p:nvPr/>
                </p:nvSpPr>
                <p:spPr>
                  <a:xfrm>
                    <a:off x="1568350" y="1557875"/>
                    <a:ext cx="809100" cy="8091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rotWithShape="0" algn="bl" dist="66675">
                      <a:srgbClr val="434343">
                        <a:alpha val="10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869" name="Google Shape;869;p26"/>
                <p:cNvGrpSpPr/>
                <p:nvPr/>
              </p:nvGrpSpPr>
              <p:grpSpPr>
                <a:xfrm>
                  <a:off x="4905513" y="3023729"/>
                  <a:ext cx="1341900" cy="1669771"/>
                  <a:chOff x="539675" y="2908454"/>
                  <a:chExt cx="1341900" cy="1669771"/>
                </a:xfrm>
              </p:grpSpPr>
              <p:sp>
                <p:nvSpPr>
                  <p:cNvPr id="870" name="Google Shape;870;p26"/>
                  <p:cNvSpPr txBox="1"/>
                  <p:nvPr/>
                </p:nvSpPr>
                <p:spPr>
                  <a:xfrm>
                    <a:off x="539675" y="2908454"/>
                    <a:ext cx="1341900" cy="23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500">
                        <a:solidFill>
                          <a:srgbClr val="2F1839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Decline</a:t>
                    </a:r>
                    <a:endParaRPr sz="15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  <p:sp>
                <p:nvSpPr>
                  <p:cNvPr id="871" name="Google Shape;871;p26"/>
                  <p:cNvSpPr txBox="1"/>
                  <p:nvPr/>
                </p:nvSpPr>
                <p:spPr>
                  <a:xfrm>
                    <a:off x="539675" y="3487425"/>
                    <a:ext cx="1222800" cy="1090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Sales begin to decline as 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the product 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becomes 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outdated or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loses</a:t>
                    </a: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 </a:t>
                    </a:r>
                    <a:r>
                      <a:rPr lang="uk" sz="10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relevance.</a:t>
                    </a:r>
                    <a:endParaRPr sz="10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  <p:sp>
                <p:nvSpPr>
                  <p:cNvPr id="872" name="Google Shape;872;p26"/>
                  <p:cNvSpPr txBox="1"/>
                  <p:nvPr/>
                </p:nvSpPr>
                <p:spPr>
                  <a:xfrm>
                    <a:off x="539675" y="3137567"/>
                    <a:ext cx="1341900" cy="200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300">
                        <a:solidFill>
                          <a:srgbClr val="919298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Stage 05</a:t>
                    </a:r>
                    <a:endParaRPr sz="1300">
                      <a:solidFill>
                        <a:srgbClr val="919298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</p:grpSp>
            <p:pic>
              <p:nvPicPr>
                <p:cNvPr id="873" name="Google Shape;873;p26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6115205" y="3640143"/>
                  <a:ext cx="470292" cy="4275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27"/>
          <p:cNvGrpSpPr/>
          <p:nvPr/>
        </p:nvGrpSpPr>
        <p:grpSpPr>
          <a:xfrm>
            <a:off x="360013" y="1035091"/>
            <a:ext cx="8423700" cy="3725475"/>
            <a:chOff x="359975" y="995900"/>
            <a:chExt cx="8423700" cy="3790675"/>
          </a:xfrm>
        </p:grpSpPr>
        <p:grpSp>
          <p:nvGrpSpPr>
            <p:cNvPr id="879" name="Google Shape;879;p27"/>
            <p:cNvGrpSpPr/>
            <p:nvPr/>
          </p:nvGrpSpPr>
          <p:grpSpPr>
            <a:xfrm>
              <a:off x="359975" y="995900"/>
              <a:ext cx="8423669" cy="3790675"/>
              <a:chOff x="595825" y="975051"/>
              <a:chExt cx="7857900" cy="3790675"/>
            </a:xfrm>
          </p:grpSpPr>
          <p:cxnSp>
            <p:nvCxnSpPr>
              <p:cNvPr id="880" name="Google Shape;880;p27"/>
              <p:cNvCxnSpPr/>
              <p:nvPr/>
            </p:nvCxnSpPr>
            <p:spPr>
              <a:xfrm>
                <a:off x="106377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1" name="Google Shape;881;p27"/>
              <p:cNvCxnSpPr/>
              <p:nvPr/>
            </p:nvCxnSpPr>
            <p:spPr>
              <a:xfrm>
                <a:off x="152563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2" name="Google Shape;882;p27"/>
              <p:cNvCxnSpPr/>
              <p:nvPr/>
            </p:nvCxnSpPr>
            <p:spPr>
              <a:xfrm>
                <a:off x="198749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3" name="Google Shape;883;p27"/>
              <p:cNvCxnSpPr/>
              <p:nvPr/>
            </p:nvCxnSpPr>
            <p:spPr>
              <a:xfrm>
                <a:off x="2449360" y="97680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4" name="Google Shape;884;p27"/>
              <p:cNvCxnSpPr/>
              <p:nvPr/>
            </p:nvCxnSpPr>
            <p:spPr>
              <a:xfrm>
                <a:off x="2911222" y="97687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5" name="Google Shape;885;p27"/>
              <p:cNvCxnSpPr/>
              <p:nvPr/>
            </p:nvCxnSpPr>
            <p:spPr>
              <a:xfrm>
                <a:off x="3373084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6" name="Google Shape;886;p27"/>
              <p:cNvCxnSpPr/>
              <p:nvPr/>
            </p:nvCxnSpPr>
            <p:spPr>
              <a:xfrm>
                <a:off x="3834946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7" name="Google Shape;887;p27"/>
              <p:cNvCxnSpPr/>
              <p:nvPr/>
            </p:nvCxnSpPr>
            <p:spPr>
              <a:xfrm>
                <a:off x="4296809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8" name="Google Shape;888;p27"/>
              <p:cNvCxnSpPr/>
              <p:nvPr/>
            </p:nvCxnSpPr>
            <p:spPr>
              <a:xfrm>
                <a:off x="4758671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9" name="Google Shape;889;p27"/>
              <p:cNvCxnSpPr/>
              <p:nvPr/>
            </p:nvCxnSpPr>
            <p:spPr>
              <a:xfrm>
                <a:off x="522053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0" name="Google Shape;890;p27"/>
              <p:cNvCxnSpPr/>
              <p:nvPr/>
            </p:nvCxnSpPr>
            <p:spPr>
              <a:xfrm>
                <a:off x="5682396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1" name="Google Shape;891;p27"/>
              <p:cNvCxnSpPr/>
              <p:nvPr/>
            </p:nvCxnSpPr>
            <p:spPr>
              <a:xfrm>
                <a:off x="6144258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2" name="Google Shape;892;p27"/>
              <p:cNvCxnSpPr/>
              <p:nvPr/>
            </p:nvCxnSpPr>
            <p:spPr>
              <a:xfrm>
                <a:off x="6606120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3" name="Google Shape;893;p27"/>
              <p:cNvCxnSpPr/>
              <p:nvPr/>
            </p:nvCxnSpPr>
            <p:spPr>
              <a:xfrm>
                <a:off x="706798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4" name="Google Shape;894;p27"/>
              <p:cNvCxnSpPr/>
              <p:nvPr/>
            </p:nvCxnSpPr>
            <p:spPr>
              <a:xfrm>
                <a:off x="595825" y="1442800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5" name="Google Shape;895;p27"/>
              <p:cNvCxnSpPr/>
              <p:nvPr/>
            </p:nvCxnSpPr>
            <p:spPr>
              <a:xfrm>
                <a:off x="595825" y="1918888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6" name="Google Shape;896;p27"/>
              <p:cNvCxnSpPr/>
              <p:nvPr/>
            </p:nvCxnSpPr>
            <p:spPr>
              <a:xfrm>
                <a:off x="595825" y="2394976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7" name="Google Shape;897;p27"/>
              <p:cNvCxnSpPr/>
              <p:nvPr/>
            </p:nvCxnSpPr>
            <p:spPr>
              <a:xfrm>
                <a:off x="595825" y="2871064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8" name="Google Shape;898;p27"/>
              <p:cNvCxnSpPr/>
              <p:nvPr/>
            </p:nvCxnSpPr>
            <p:spPr>
              <a:xfrm>
                <a:off x="595825" y="3347152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9" name="Google Shape;899;p27"/>
              <p:cNvCxnSpPr/>
              <p:nvPr/>
            </p:nvCxnSpPr>
            <p:spPr>
              <a:xfrm>
                <a:off x="595825" y="3823239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0" name="Google Shape;900;p27"/>
              <p:cNvCxnSpPr/>
              <p:nvPr/>
            </p:nvCxnSpPr>
            <p:spPr>
              <a:xfrm>
                <a:off x="595825" y="4299327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1" name="Google Shape;901;p27"/>
              <p:cNvCxnSpPr/>
              <p:nvPr/>
            </p:nvCxnSpPr>
            <p:spPr>
              <a:xfrm>
                <a:off x="752984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2" name="Google Shape;902;p27"/>
              <p:cNvCxnSpPr/>
              <p:nvPr/>
            </p:nvCxnSpPr>
            <p:spPr>
              <a:xfrm>
                <a:off x="799170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3" name="Google Shape;903;p27"/>
              <p:cNvCxnSpPr/>
              <p:nvPr/>
            </p:nvCxnSpPr>
            <p:spPr>
              <a:xfrm>
                <a:off x="595825" y="977025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904" name="Google Shape;904;p27"/>
            <p:cNvCxnSpPr/>
            <p:nvPr/>
          </p:nvCxnSpPr>
          <p:spPr>
            <a:xfrm>
              <a:off x="359975" y="4786574"/>
              <a:ext cx="8423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05" name="Google Shape;905;p27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906" name="Google Shape;906;p27"/>
          <p:cNvGrpSpPr/>
          <p:nvPr/>
        </p:nvGrpSpPr>
        <p:grpSpPr>
          <a:xfrm>
            <a:off x="412803" y="1145900"/>
            <a:ext cx="8606900" cy="3491354"/>
            <a:chOff x="378375" y="1145900"/>
            <a:chExt cx="8606900" cy="3491354"/>
          </a:xfrm>
        </p:grpSpPr>
        <p:grpSp>
          <p:nvGrpSpPr>
            <p:cNvPr id="907" name="Google Shape;907;p27"/>
            <p:cNvGrpSpPr/>
            <p:nvPr/>
          </p:nvGrpSpPr>
          <p:grpSpPr>
            <a:xfrm>
              <a:off x="378375" y="1145900"/>
              <a:ext cx="2087375" cy="3491354"/>
              <a:chOff x="378375" y="1145900"/>
              <a:chExt cx="2087375" cy="3491354"/>
            </a:xfrm>
          </p:grpSpPr>
          <p:grpSp>
            <p:nvGrpSpPr>
              <p:cNvPr id="908" name="Google Shape;908;p27"/>
              <p:cNvGrpSpPr/>
              <p:nvPr/>
            </p:nvGrpSpPr>
            <p:grpSpPr>
              <a:xfrm>
                <a:off x="435475" y="3436688"/>
                <a:ext cx="1479300" cy="1200566"/>
                <a:chOff x="539675" y="2938899"/>
                <a:chExt cx="1479300" cy="1200566"/>
              </a:xfrm>
            </p:grpSpPr>
            <p:sp>
              <p:nvSpPr>
                <p:cNvPr id="909" name="Google Shape;909;p27"/>
                <p:cNvSpPr txBox="1"/>
                <p:nvPr/>
              </p:nvSpPr>
              <p:spPr>
                <a:xfrm>
                  <a:off x="539675" y="2938899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910" name="Google Shape;910;p27"/>
                <p:cNvSpPr txBox="1"/>
                <p:nvPr/>
              </p:nvSpPr>
              <p:spPr>
                <a:xfrm>
                  <a:off x="539675" y="3406865"/>
                  <a:ext cx="1479300" cy="732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phase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where a product is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conceptualized, 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designed, and 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developed.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911" name="Google Shape;911;p27"/>
                <p:cNvSpPr txBox="1"/>
                <p:nvPr/>
              </p:nvSpPr>
              <p:spPr>
                <a:xfrm>
                  <a:off x="539675" y="3137567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E8403B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Stage 01</a:t>
                  </a:r>
                  <a:endParaRPr sz="1200">
                    <a:solidFill>
                      <a:srgbClr val="E8403B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912" name="Google Shape;912;p27"/>
              <p:cNvGrpSpPr/>
              <p:nvPr/>
            </p:nvGrpSpPr>
            <p:grpSpPr>
              <a:xfrm>
                <a:off x="378375" y="1145900"/>
                <a:ext cx="2087375" cy="2075750"/>
                <a:chOff x="351450" y="1145900"/>
                <a:chExt cx="2087375" cy="2075750"/>
              </a:xfrm>
            </p:grpSpPr>
            <p:pic>
              <p:nvPicPr>
                <p:cNvPr id="913" name="Google Shape;913;p2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76324" y="3010600"/>
                  <a:ext cx="1379650" cy="2110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14" name="Google Shape;914;p27"/>
                <p:cNvSpPr/>
                <p:nvPr/>
              </p:nvSpPr>
              <p:spPr>
                <a:xfrm flipH="1" rot="2700000">
                  <a:off x="2043532" y="1765992"/>
                  <a:ext cx="151887" cy="751372"/>
                </a:xfrm>
                <a:prstGeom prst="rect">
                  <a:avLst/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15" name="Google Shape;915;p27"/>
                <p:cNvGrpSpPr/>
                <p:nvPr/>
              </p:nvGrpSpPr>
              <p:grpSpPr>
                <a:xfrm>
                  <a:off x="351450" y="1145900"/>
                  <a:ext cx="2000700" cy="2000700"/>
                  <a:chOff x="351450" y="1145900"/>
                  <a:chExt cx="2000700" cy="2000700"/>
                </a:xfrm>
              </p:grpSpPr>
              <p:sp>
                <p:nvSpPr>
                  <p:cNvPr id="916" name="Google Shape;916;p27"/>
                  <p:cNvSpPr/>
                  <p:nvPr/>
                </p:nvSpPr>
                <p:spPr>
                  <a:xfrm rot="2700000">
                    <a:off x="861139" y="1222203"/>
                    <a:ext cx="981323" cy="1848094"/>
                  </a:xfrm>
                  <a:prstGeom prst="round2DiagRect">
                    <a:avLst>
                      <a:gd fmla="val 16667" name="adj1"/>
                      <a:gd fmla="val 0" name="adj2"/>
                    </a:avLst>
                  </a:prstGeom>
                  <a:gradFill>
                    <a:gsLst>
                      <a:gs pos="0">
                        <a:srgbClr val="ED6A67"/>
                      </a:gs>
                      <a:gs pos="100000">
                        <a:srgbClr val="E8403B"/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pic>
                <p:nvPicPr>
                  <p:cNvPr id="917" name="Google Shape;917;p27"/>
                  <p:cNvPicPr preferRelativeResize="0"/>
                  <p:nvPr/>
                </p:nvPicPr>
                <p:blipFill>
                  <a:blip r:embed="rId4">
                    <a:alphaModFix/>
                  </a:blip>
                  <a:stretch>
                    <a:fillRect/>
                  </a:stretch>
                </p:blipFill>
                <p:spPr>
                  <a:xfrm rot="2700000">
                    <a:off x="1104322" y="1906752"/>
                    <a:ext cx="494970" cy="4514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grpSp>
          <p:nvGrpSpPr>
            <p:cNvPr id="918" name="Google Shape;918;p27"/>
            <p:cNvGrpSpPr/>
            <p:nvPr/>
          </p:nvGrpSpPr>
          <p:grpSpPr>
            <a:xfrm>
              <a:off x="1891300" y="1145900"/>
              <a:ext cx="2125900" cy="3040111"/>
              <a:chOff x="1891300" y="1145900"/>
              <a:chExt cx="2125900" cy="3040111"/>
            </a:xfrm>
          </p:grpSpPr>
          <p:grpSp>
            <p:nvGrpSpPr>
              <p:cNvPr id="919" name="Google Shape;919;p27"/>
              <p:cNvGrpSpPr/>
              <p:nvPr/>
            </p:nvGrpSpPr>
            <p:grpSpPr>
              <a:xfrm>
                <a:off x="2062459" y="3436688"/>
                <a:ext cx="1341900" cy="749323"/>
                <a:chOff x="539675" y="2943302"/>
                <a:chExt cx="1341900" cy="749323"/>
              </a:xfrm>
            </p:grpSpPr>
            <p:sp>
              <p:nvSpPr>
                <p:cNvPr id="920" name="Google Shape;920;p27"/>
                <p:cNvSpPr txBox="1"/>
                <p:nvPr/>
              </p:nvSpPr>
              <p:spPr>
                <a:xfrm>
                  <a:off x="539675" y="2943302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921" name="Google Shape;921;p27"/>
                <p:cNvSpPr txBox="1"/>
                <p:nvPr/>
              </p:nvSpPr>
              <p:spPr>
                <a:xfrm>
                  <a:off x="539675" y="3411225"/>
                  <a:ext cx="1222800" cy="28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into the market.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922" name="Google Shape;922;p27"/>
                <p:cNvSpPr txBox="1"/>
                <p:nvPr/>
              </p:nvSpPr>
              <p:spPr>
                <a:xfrm>
                  <a:off x="539675" y="3137567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F0CE53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Stage 02</a:t>
                  </a:r>
                  <a:endParaRPr sz="1200">
                    <a:solidFill>
                      <a:srgbClr val="F0CE53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923" name="Google Shape;923;p27"/>
              <p:cNvGrpSpPr/>
              <p:nvPr/>
            </p:nvGrpSpPr>
            <p:grpSpPr>
              <a:xfrm>
                <a:off x="1891300" y="1145900"/>
                <a:ext cx="2125900" cy="2118669"/>
                <a:chOff x="1891300" y="1145900"/>
                <a:chExt cx="2125900" cy="2118669"/>
              </a:xfrm>
            </p:grpSpPr>
            <p:pic>
              <p:nvPicPr>
                <p:cNvPr id="924" name="Google Shape;924;p2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891300" y="3053523"/>
                  <a:ext cx="1379624" cy="2110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25" name="Google Shape;925;p27"/>
                <p:cNvSpPr/>
                <p:nvPr/>
              </p:nvSpPr>
              <p:spPr>
                <a:xfrm flipH="1" rot="2700000">
                  <a:off x="3622507" y="1767510"/>
                  <a:ext cx="151887" cy="749675"/>
                </a:xfrm>
                <a:prstGeom prst="rect">
                  <a:avLst/>
                </a:prstGeom>
                <a:gradFill>
                  <a:gsLst>
                    <a:gs pos="0">
                      <a:srgbClr val="F0CE53"/>
                    </a:gs>
                    <a:gs pos="100000">
                      <a:srgbClr val="E8B62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27"/>
                <p:cNvSpPr/>
                <p:nvPr/>
              </p:nvSpPr>
              <p:spPr>
                <a:xfrm rot="2700000">
                  <a:off x="2435414" y="1222203"/>
                  <a:ext cx="981323" cy="1848094"/>
                </a:xfrm>
                <a:prstGeom prst="round2DiagRect">
                  <a:avLst>
                    <a:gd fmla="val 16667" name="adj1"/>
                    <a:gd fmla="val 0" name="adj2"/>
                  </a:avLst>
                </a:prstGeom>
                <a:gradFill>
                  <a:gsLst>
                    <a:gs pos="0">
                      <a:srgbClr val="F0CE53"/>
                    </a:gs>
                    <a:gs pos="100000">
                      <a:srgbClr val="E8B621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927" name="Google Shape;927;p27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650137" y="1844414"/>
                  <a:ext cx="523340" cy="5233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28" name="Google Shape;928;p27"/>
            <p:cNvGrpSpPr/>
            <p:nvPr/>
          </p:nvGrpSpPr>
          <p:grpSpPr>
            <a:xfrm>
              <a:off x="3443350" y="1145900"/>
              <a:ext cx="2125900" cy="3334453"/>
              <a:chOff x="3443350" y="1145900"/>
              <a:chExt cx="2125900" cy="3334453"/>
            </a:xfrm>
          </p:grpSpPr>
          <p:grpSp>
            <p:nvGrpSpPr>
              <p:cNvPr id="929" name="Google Shape;929;p27"/>
              <p:cNvGrpSpPr/>
              <p:nvPr/>
            </p:nvGrpSpPr>
            <p:grpSpPr>
              <a:xfrm>
                <a:off x="3690125" y="3436688"/>
                <a:ext cx="1341900" cy="1043665"/>
                <a:chOff x="539675" y="2908454"/>
                <a:chExt cx="1341900" cy="1043665"/>
              </a:xfrm>
            </p:grpSpPr>
            <p:sp>
              <p:nvSpPr>
                <p:cNvPr id="930" name="Google Shape;930;p27"/>
                <p:cNvSpPr txBox="1"/>
                <p:nvPr/>
              </p:nvSpPr>
              <p:spPr>
                <a:xfrm>
                  <a:off x="539675" y="2908454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931" name="Google Shape;931;p27"/>
                <p:cNvSpPr txBox="1"/>
                <p:nvPr/>
              </p:nvSpPr>
              <p:spPr>
                <a:xfrm>
                  <a:off x="539675" y="3369820"/>
                  <a:ext cx="1222800" cy="58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932" name="Google Shape;932;p27"/>
                <p:cNvSpPr txBox="1"/>
                <p:nvPr/>
              </p:nvSpPr>
              <p:spPr>
                <a:xfrm>
                  <a:off x="539675" y="3107122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71C0C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Stage 03</a:t>
                  </a:r>
                  <a:endParaRPr sz="1200">
                    <a:solidFill>
                      <a:srgbClr val="71C0C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933" name="Google Shape;933;p27"/>
              <p:cNvGrpSpPr/>
              <p:nvPr/>
            </p:nvGrpSpPr>
            <p:grpSpPr>
              <a:xfrm>
                <a:off x="3443350" y="1145900"/>
                <a:ext cx="2125900" cy="2118669"/>
                <a:chOff x="3443350" y="1145900"/>
                <a:chExt cx="2125900" cy="2118669"/>
              </a:xfrm>
            </p:grpSpPr>
            <p:pic>
              <p:nvPicPr>
                <p:cNvPr id="934" name="Google Shape;934;p2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443350" y="3053523"/>
                  <a:ext cx="1379624" cy="2110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35" name="Google Shape;935;p27"/>
                <p:cNvSpPr/>
                <p:nvPr/>
              </p:nvSpPr>
              <p:spPr>
                <a:xfrm flipH="1" rot="2700000">
                  <a:off x="5178307" y="1769066"/>
                  <a:ext cx="151887" cy="739068"/>
                </a:xfrm>
                <a:prstGeom prst="rect">
                  <a:avLst/>
                </a:prstGeom>
                <a:gradFill>
                  <a:gsLst>
                    <a:gs pos="0">
                      <a:srgbClr val="94D0DA"/>
                    </a:gs>
                    <a:gs pos="100000">
                      <a:srgbClr val="71C0CE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6" name="Google Shape;936;p27"/>
                <p:cNvSpPr/>
                <p:nvPr/>
              </p:nvSpPr>
              <p:spPr>
                <a:xfrm rot="2700000">
                  <a:off x="3987464" y="1222203"/>
                  <a:ext cx="981323" cy="1848094"/>
                </a:xfrm>
                <a:prstGeom prst="round2DiagRect">
                  <a:avLst>
                    <a:gd fmla="val 16667" name="adj1"/>
                    <a:gd fmla="val 0" name="adj2"/>
                  </a:avLst>
                </a:prstGeom>
                <a:gradFill>
                  <a:gsLst>
                    <a:gs pos="0">
                      <a:srgbClr val="94D0DA"/>
                    </a:gs>
                    <a:gs pos="100000">
                      <a:srgbClr val="71C0CE"/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937" name="Google Shape;937;p27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4244025" y="1879525"/>
                  <a:ext cx="468200" cy="4531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38" name="Google Shape;938;p27"/>
            <p:cNvGrpSpPr/>
            <p:nvPr/>
          </p:nvGrpSpPr>
          <p:grpSpPr>
            <a:xfrm>
              <a:off x="5010800" y="1145900"/>
              <a:ext cx="2125900" cy="3334443"/>
              <a:chOff x="5010800" y="1145900"/>
              <a:chExt cx="2125900" cy="3334443"/>
            </a:xfrm>
          </p:grpSpPr>
          <p:grpSp>
            <p:nvGrpSpPr>
              <p:cNvPr id="939" name="Google Shape;939;p27"/>
              <p:cNvGrpSpPr/>
              <p:nvPr/>
            </p:nvGrpSpPr>
            <p:grpSpPr>
              <a:xfrm>
                <a:off x="5317818" y="3436688"/>
                <a:ext cx="1479300" cy="1043655"/>
                <a:chOff x="539675" y="2908454"/>
                <a:chExt cx="1479300" cy="1043655"/>
              </a:xfrm>
            </p:grpSpPr>
            <p:sp>
              <p:nvSpPr>
                <p:cNvPr id="940" name="Google Shape;940;p27"/>
                <p:cNvSpPr txBox="1"/>
                <p:nvPr/>
              </p:nvSpPr>
              <p:spPr>
                <a:xfrm>
                  <a:off x="539675" y="2908454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941" name="Google Shape;941;p27"/>
                <p:cNvSpPr txBox="1"/>
                <p:nvPr/>
              </p:nvSpPr>
              <p:spPr>
                <a:xfrm>
                  <a:off x="539675" y="3369809"/>
                  <a:ext cx="1479300" cy="58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growth starts to 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slow down as the 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product reaches peak 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market penetration.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942" name="Google Shape;942;p27"/>
                <p:cNvSpPr txBox="1"/>
                <p:nvPr/>
              </p:nvSpPr>
              <p:spPr>
                <a:xfrm>
                  <a:off x="539675" y="3102773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8D75B5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Stage 04</a:t>
                  </a:r>
                  <a:endParaRPr sz="1200">
                    <a:solidFill>
                      <a:srgbClr val="8D75B5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943" name="Google Shape;943;p27"/>
              <p:cNvGrpSpPr/>
              <p:nvPr/>
            </p:nvGrpSpPr>
            <p:grpSpPr>
              <a:xfrm>
                <a:off x="5010800" y="1145900"/>
                <a:ext cx="2125900" cy="2118669"/>
                <a:chOff x="5010800" y="1145900"/>
                <a:chExt cx="2125900" cy="2118669"/>
              </a:xfrm>
            </p:grpSpPr>
            <p:pic>
              <p:nvPicPr>
                <p:cNvPr id="944" name="Google Shape;944;p2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010800" y="3053523"/>
                  <a:ext cx="1379624" cy="2110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45" name="Google Shape;945;p27"/>
                <p:cNvGrpSpPr/>
                <p:nvPr/>
              </p:nvGrpSpPr>
              <p:grpSpPr>
                <a:xfrm>
                  <a:off x="5045225" y="1145900"/>
                  <a:ext cx="2091475" cy="2000700"/>
                  <a:chOff x="5045225" y="1145900"/>
                  <a:chExt cx="2091475" cy="2000700"/>
                </a:xfrm>
              </p:grpSpPr>
              <p:sp>
                <p:nvSpPr>
                  <p:cNvPr id="946" name="Google Shape;946;p27"/>
                  <p:cNvSpPr/>
                  <p:nvPr/>
                </p:nvSpPr>
                <p:spPr>
                  <a:xfrm flipH="1" rot="2700000">
                    <a:off x="6742007" y="1767510"/>
                    <a:ext cx="151887" cy="749675"/>
                  </a:xfrm>
                  <a:prstGeom prst="rect">
                    <a:avLst/>
                  </a:prstGeom>
                  <a:gradFill>
                    <a:gsLst>
                      <a:gs pos="0">
                        <a:srgbClr val="A490C4"/>
                      </a:gs>
                      <a:gs pos="100000">
                        <a:srgbClr val="8D75B5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7" name="Google Shape;947;p27"/>
                  <p:cNvSpPr/>
                  <p:nvPr/>
                </p:nvSpPr>
                <p:spPr>
                  <a:xfrm rot="2700000">
                    <a:off x="5554914" y="1222203"/>
                    <a:ext cx="981323" cy="1848094"/>
                  </a:xfrm>
                  <a:prstGeom prst="round2DiagRect">
                    <a:avLst>
                      <a:gd fmla="val 16667" name="adj1"/>
                      <a:gd fmla="val 0" name="adj2"/>
                    </a:avLst>
                  </a:prstGeom>
                  <a:gradFill>
                    <a:gsLst>
                      <a:gs pos="0">
                        <a:srgbClr val="A490C4"/>
                      </a:gs>
                      <a:gs pos="100000">
                        <a:srgbClr val="8D75B5"/>
                      </a:gs>
                    </a:gsLst>
                    <a:lin ang="108014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pic>
                <p:nvPicPr>
                  <p:cNvPr id="948" name="Google Shape;948;p27"/>
                  <p:cNvPicPr preferRelativeResize="0"/>
                  <p:nvPr/>
                </p:nvPicPr>
                <p:blipFill>
                  <a:blip r:embed="rId7">
                    <a:alphaModFix/>
                  </a:blip>
                  <a:stretch>
                    <a:fillRect/>
                  </a:stretch>
                </p:blipFill>
                <p:spPr>
                  <a:xfrm>
                    <a:off x="5855400" y="1843575"/>
                    <a:ext cx="513300" cy="4722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grpSp>
          <p:nvGrpSpPr>
            <p:cNvPr id="949" name="Google Shape;949;p27"/>
            <p:cNvGrpSpPr/>
            <p:nvPr/>
          </p:nvGrpSpPr>
          <p:grpSpPr>
            <a:xfrm>
              <a:off x="6598700" y="1145900"/>
              <a:ext cx="2386575" cy="3328698"/>
              <a:chOff x="6598700" y="1145900"/>
              <a:chExt cx="2386575" cy="3328698"/>
            </a:xfrm>
          </p:grpSpPr>
          <p:grpSp>
            <p:nvGrpSpPr>
              <p:cNvPr id="950" name="Google Shape;950;p27"/>
              <p:cNvGrpSpPr/>
              <p:nvPr/>
            </p:nvGrpSpPr>
            <p:grpSpPr>
              <a:xfrm>
                <a:off x="6946167" y="3436688"/>
                <a:ext cx="1341900" cy="1037910"/>
                <a:chOff x="539675" y="2908454"/>
                <a:chExt cx="1341900" cy="1037910"/>
              </a:xfrm>
            </p:grpSpPr>
            <p:sp>
              <p:nvSpPr>
                <p:cNvPr id="951" name="Google Shape;951;p27"/>
                <p:cNvSpPr txBox="1"/>
                <p:nvPr/>
              </p:nvSpPr>
              <p:spPr>
                <a:xfrm>
                  <a:off x="539675" y="2908454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952" name="Google Shape;952;p27"/>
                <p:cNvSpPr txBox="1"/>
                <p:nvPr/>
              </p:nvSpPr>
              <p:spPr>
                <a:xfrm>
                  <a:off x="539675" y="3364065"/>
                  <a:ext cx="1222800" cy="582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becomes 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outdated or loses relevance.</a:t>
                  </a:r>
                  <a:endParaRPr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953" name="Google Shape;953;p27"/>
                <p:cNvSpPr txBox="1"/>
                <p:nvPr/>
              </p:nvSpPr>
              <p:spPr>
                <a:xfrm>
                  <a:off x="539675" y="3108528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919298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Stage 05</a:t>
                  </a:r>
                  <a:endParaRPr sz="1200">
                    <a:solidFill>
                      <a:srgbClr val="919298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954" name="Google Shape;954;p27"/>
              <p:cNvGrpSpPr/>
              <p:nvPr/>
            </p:nvGrpSpPr>
            <p:grpSpPr>
              <a:xfrm>
                <a:off x="6598700" y="1145900"/>
                <a:ext cx="2386575" cy="2118669"/>
                <a:chOff x="6598700" y="1145900"/>
                <a:chExt cx="2386575" cy="2118669"/>
              </a:xfrm>
            </p:grpSpPr>
            <p:pic>
              <p:nvPicPr>
                <p:cNvPr id="955" name="Google Shape;955;p2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620000" y="3053523"/>
                  <a:ext cx="1379624" cy="2110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56" name="Google Shape;956;p27"/>
                <p:cNvGrpSpPr/>
                <p:nvPr/>
              </p:nvGrpSpPr>
              <p:grpSpPr>
                <a:xfrm>
                  <a:off x="6598700" y="1145900"/>
                  <a:ext cx="2386575" cy="2000700"/>
                  <a:chOff x="6598700" y="1145900"/>
                  <a:chExt cx="2386575" cy="2000700"/>
                </a:xfrm>
              </p:grpSpPr>
              <p:sp>
                <p:nvSpPr>
                  <p:cNvPr id="957" name="Google Shape;957;p27"/>
                  <p:cNvSpPr/>
                  <p:nvPr/>
                </p:nvSpPr>
                <p:spPr>
                  <a:xfrm rot="2700000">
                    <a:off x="8221445" y="1909886"/>
                    <a:ext cx="585060" cy="747978"/>
                  </a:xfrm>
                  <a:prstGeom prst="homePlate">
                    <a:avLst>
                      <a:gd fmla="val 71051" name="adj"/>
                    </a:avLst>
                  </a:prstGeom>
                  <a:gradFill>
                    <a:gsLst>
                      <a:gs pos="0">
                        <a:srgbClr val="73747C"/>
                      </a:gs>
                      <a:gs pos="100000">
                        <a:srgbClr val="91929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8" name="Google Shape;958;p27"/>
                  <p:cNvSpPr/>
                  <p:nvPr/>
                </p:nvSpPr>
                <p:spPr>
                  <a:xfrm rot="2700000">
                    <a:off x="7108389" y="1222203"/>
                    <a:ext cx="981323" cy="1848094"/>
                  </a:xfrm>
                  <a:prstGeom prst="round2DiagRect">
                    <a:avLst>
                      <a:gd fmla="val 16667" name="adj1"/>
                      <a:gd fmla="val 0" name="adj2"/>
                    </a:avLst>
                  </a:prstGeom>
                  <a:gradFill>
                    <a:gsLst>
                      <a:gs pos="0">
                        <a:srgbClr val="919298"/>
                      </a:gs>
                      <a:gs pos="100000">
                        <a:srgbClr val="73747C"/>
                      </a:gs>
                    </a:gsLst>
                    <a:lin ang="108014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pic>
                <p:nvPicPr>
                  <p:cNvPr id="959" name="Google Shape;959;p27"/>
                  <p:cNvPicPr preferRelativeResize="0"/>
                  <p:nvPr/>
                </p:nvPicPr>
                <p:blipFill>
                  <a:blip r:embed="rId8">
                    <a:alphaModFix/>
                  </a:blip>
                  <a:stretch>
                    <a:fillRect/>
                  </a:stretch>
                </p:blipFill>
                <p:spPr>
                  <a:xfrm>
                    <a:off x="7386025" y="1939725"/>
                    <a:ext cx="462200" cy="4130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28"/>
          <p:cNvGrpSpPr/>
          <p:nvPr/>
        </p:nvGrpSpPr>
        <p:grpSpPr>
          <a:xfrm>
            <a:off x="359962" y="1039900"/>
            <a:ext cx="8423700" cy="3715999"/>
            <a:chOff x="359975" y="995900"/>
            <a:chExt cx="8423700" cy="3790675"/>
          </a:xfrm>
        </p:grpSpPr>
        <p:grpSp>
          <p:nvGrpSpPr>
            <p:cNvPr id="965" name="Google Shape;965;p28"/>
            <p:cNvGrpSpPr/>
            <p:nvPr/>
          </p:nvGrpSpPr>
          <p:grpSpPr>
            <a:xfrm>
              <a:off x="359975" y="995900"/>
              <a:ext cx="8423669" cy="3790675"/>
              <a:chOff x="595825" y="975051"/>
              <a:chExt cx="7857900" cy="3790675"/>
            </a:xfrm>
          </p:grpSpPr>
          <p:cxnSp>
            <p:nvCxnSpPr>
              <p:cNvPr id="966" name="Google Shape;966;p28"/>
              <p:cNvCxnSpPr/>
              <p:nvPr/>
            </p:nvCxnSpPr>
            <p:spPr>
              <a:xfrm>
                <a:off x="106377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7" name="Google Shape;967;p28"/>
              <p:cNvCxnSpPr/>
              <p:nvPr/>
            </p:nvCxnSpPr>
            <p:spPr>
              <a:xfrm>
                <a:off x="152563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8" name="Google Shape;968;p28"/>
              <p:cNvCxnSpPr/>
              <p:nvPr/>
            </p:nvCxnSpPr>
            <p:spPr>
              <a:xfrm>
                <a:off x="198749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9" name="Google Shape;969;p28"/>
              <p:cNvCxnSpPr/>
              <p:nvPr/>
            </p:nvCxnSpPr>
            <p:spPr>
              <a:xfrm>
                <a:off x="2449360" y="97680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0" name="Google Shape;970;p28"/>
              <p:cNvCxnSpPr/>
              <p:nvPr/>
            </p:nvCxnSpPr>
            <p:spPr>
              <a:xfrm>
                <a:off x="2911222" y="97687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1" name="Google Shape;971;p28"/>
              <p:cNvCxnSpPr/>
              <p:nvPr/>
            </p:nvCxnSpPr>
            <p:spPr>
              <a:xfrm>
                <a:off x="3373084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2" name="Google Shape;972;p28"/>
              <p:cNvCxnSpPr/>
              <p:nvPr/>
            </p:nvCxnSpPr>
            <p:spPr>
              <a:xfrm>
                <a:off x="3834946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3" name="Google Shape;973;p28"/>
              <p:cNvCxnSpPr/>
              <p:nvPr/>
            </p:nvCxnSpPr>
            <p:spPr>
              <a:xfrm>
                <a:off x="4296809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4" name="Google Shape;974;p28"/>
              <p:cNvCxnSpPr/>
              <p:nvPr/>
            </p:nvCxnSpPr>
            <p:spPr>
              <a:xfrm>
                <a:off x="4758671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5" name="Google Shape;975;p28"/>
              <p:cNvCxnSpPr/>
              <p:nvPr/>
            </p:nvCxnSpPr>
            <p:spPr>
              <a:xfrm>
                <a:off x="522053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6" name="Google Shape;976;p28"/>
              <p:cNvCxnSpPr/>
              <p:nvPr/>
            </p:nvCxnSpPr>
            <p:spPr>
              <a:xfrm>
                <a:off x="5682396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7" name="Google Shape;977;p28"/>
              <p:cNvCxnSpPr/>
              <p:nvPr/>
            </p:nvCxnSpPr>
            <p:spPr>
              <a:xfrm>
                <a:off x="6144258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8" name="Google Shape;978;p28"/>
              <p:cNvCxnSpPr/>
              <p:nvPr/>
            </p:nvCxnSpPr>
            <p:spPr>
              <a:xfrm>
                <a:off x="6606120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9" name="Google Shape;979;p28"/>
              <p:cNvCxnSpPr/>
              <p:nvPr/>
            </p:nvCxnSpPr>
            <p:spPr>
              <a:xfrm>
                <a:off x="706798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0" name="Google Shape;980;p28"/>
              <p:cNvCxnSpPr/>
              <p:nvPr/>
            </p:nvCxnSpPr>
            <p:spPr>
              <a:xfrm>
                <a:off x="595825" y="1442800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1" name="Google Shape;981;p28"/>
              <p:cNvCxnSpPr/>
              <p:nvPr/>
            </p:nvCxnSpPr>
            <p:spPr>
              <a:xfrm>
                <a:off x="595825" y="1918888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2" name="Google Shape;982;p28"/>
              <p:cNvCxnSpPr/>
              <p:nvPr/>
            </p:nvCxnSpPr>
            <p:spPr>
              <a:xfrm>
                <a:off x="595825" y="2394976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3" name="Google Shape;983;p28"/>
              <p:cNvCxnSpPr/>
              <p:nvPr/>
            </p:nvCxnSpPr>
            <p:spPr>
              <a:xfrm>
                <a:off x="595825" y="2871064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4" name="Google Shape;984;p28"/>
              <p:cNvCxnSpPr/>
              <p:nvPr/>
            </p:nvCxnSpPr>
            <p:spPr>
              <a:xfrm>
                <a:off x="595825" y="3347152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5" name="Google Shape;985;p28"/>
              <p:cNvCxnSpPr/>
              <p:nvPr/>
            </p:nvCxnSpPr>
            <p:spPr>
              <a:xfrm>
                <a:off x="595825" y="3823239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6" name="Google Shape;986;p28"/>
              <p:cNvCxnSpPr/>
              <p:nvPr/>
            </p:nvCxnSpPr>
            <p:spPr>
              <a:xfrm>
                <a:off x="595825" y="4299327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7" name="Google Shape;987;p28"/>
              <p:cNvCxnSpPr/>
              <p:nvPr/>
            </p:nvCxnSpPr>
            <p:spPr>
              <a:xfrm>
                <a:off x="752984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8" name="Google Shape;988;p28"/>
              <p:cNvCxnSpPr/>
              <p:nvPr/>
            </p:nvCxnSpPr>
            <p:spPr>
              <a:xfrm>
                <a:off x="799170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9" name="Google Shape;989;p28"/>
              <p:cNvCxnSpPr/>
              <p:nvPr/>
            </p:nvCxnSpPr>
            <p:spPr>
              <a:xfrm>
                <a:off x="595825" y="977025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990" name="Google Shape;990;p28"/>
            <p:cNvCxnSpPr/>
            <p:nvPr/>
          </p:nvCxnSpPr>
          <p:spPr>
            <a:xfrm>
              <a:off x="359975" y="4786574"/>
              <a:ext cx="8423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91" name="Google Shape;991;p28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992" name="Google Shape;992;p28"/>
          <p:cNvGrpSpPr/>
          <p:nvPr/>
        </p:nvGrpSpPr>
        <p:grpSpPr>
          <a:xfrm>
            <a:off x="399347" y="2448722"/>
            <a:ext cx="1614931" cy="2230178"/>
            <a:chOff x="399347" y="2448722"/>
            <a:chExt cx="1614931" cy="2230178"/>
          </a:xfrm>
        </p:grpSpPr>
        <p:grpSp>
          <p:nvGrpSpPr>
            <p:cNvPr id="993" name="Google Shape;993;p28"/>
            <p:cNvGrpSpPr/>
            <p:nvPr/>
          </p:nvGrpSpPr>
          <p:grpSpPr>
            <a:xfrm>
              <a:off x="399347" y="3913646"/>
              <a:ext cx="1481400" cy="765254"/>
              <a:chOff x="410675" y="4114796"/>
              <a:chExt cx="1481400" cy="765254"/>
            </a:xfrm>
          </p:grpSpPr>
          <p:sp>
            <p:nvSpPr>
              <p:cNvPr id="994" name="Google Shape;994;p28"/>
              <p:cNvSpPr txBox="1"/>
              <p:nvPr/>
            </p:nvSpPr>
            <p:spPr>
              <a:xfrm>
                <a:off x="410675" y="4114796"/>
                <a:ext cx="1481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Development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995" name="Google Shape;995;p28"/>
              <p:cNvSpPr txBox="1"/>
              <p:nvPr/>
            </p:nvSpPr>
            <p:spPr>
              <a:xfrm>
                <a:off x="584775" y="4387450"/>
                <a:ext cx="11337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designed, and developed.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pic>
          <p:nvPicPr>
            <p:cNvPr id="996" name="Google Shape;99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5798" y="2448722"/>
              <a:ext cx="1558480" cy="12452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7" name="Google Shape;997;p28"/>
          <p:cNvGrpSpPr/>
          <p:nvPr/>
        </p:nvGrpSpPr>
        <p:grpSpPr>
          <a:xfrm>
            <a:off x="2128075" y="2176547"/>
            <a:ext cx="1644233" cy="2502353"/>
            <a:chOff x="2128075" y="2176547"/>
            <a:chExt cx="1644233" cy="2502353"/>
          </a:xfrm>
        </p:grpSpPr>
        <p:pic>
          <p:nvPicPr>
            <p:cNvPr id="998" name="Google Shape;99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075" y="2176547"/>
              <a:ext cx="1644233" cy="151746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99" name="Google Shape;999;p28"/>
            <p:cNvGrpSpPr/>
            <p:nvPr/>
          </p:nvGrpSpPr>
          <p:grpSpPr>
            <a:xfrm>
              <a:off x="2128839" y="3913646"/>
              <a:ext cx="1481400" cy="765254"/>
              <a:chOff x="410675" y="4114796"/>
              <a:chExt cx="1481400" cy="765254"/>
            </a:xfrm>
          </p:grpSpPr>
          <p:sp>
            <p:nvSpPr>
              <p:cNvPr id="1000" name="Google Shape;1000;p28"/>
              <p:cNvSpPr txBox="1"/>
              <p:nvPr/>
            </p:nvSpPr>
            <p:spPr>
              <a:xfrm>
                <a:off x="410675" y="4114796"/>
                <a:ext cx="1481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Introduction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01" name="Google Shape;1001;p28"/>
              <p:cNvSpPr txBox="1"/>
              <p:nvPr/>
            </p:nvSpPr>
            <p:spPr>
              <a:xfrm>
                <a:off x="584775" y="4387450"/>
                <a:ext cx="11337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launched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 into the market.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002" name="Google Shape;1002;p28"/>
          <p:cNvGrpSpPr/>
          <p:nvPr/>
        </p:nvGrpSpPr>
        <p:grpSpPr>
          <a:xfrm>
            <a:off x="3858331" y="1937928"/>
            <a:ext cx="1660823" cy="2740972"/>
            <a:chOff x="3858331" y="1937928"/>
            <a:chExt cx="1660823" cy="2740972"/>
          </a:xfrm>
        </p:grpSpPr>
        <p:pic>
          <p:nvPicPr>
            <p:cNvPr id="1003" name="Google Shape;1003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86106" y="1937928"/>
              <a:ext cx="1633048" cy="17560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4" name="Google Shape;1004;p28"/>
            <p:cNvGrpSpPr/>
            <p:nvPr/>
          </p:nvGrpSpPr>
          <p:grpSpPr>
            <a:xfrm>
              <a:off x="3858331" y="3913646"/>
              <a:ext cx="1481400" cy="765254"/>
              <a:chOff x="410675" y="4114796"/>
              <a:chExt cx="1481400" cy="765254"/>
            </a:xfrm>
          </p:grpSpPr>
          <p:sp>
            <p:nvSpPr>
              <p:cNvPr id="1005" name="Google Shape;1005;p28"/>
              <p:cNvSpPr txBox="1"/>
              <p:nvPr/>
            </p:nvSpPr>
            <p:spPr>
              <a:xfrm>
                <a:off x="410675" y="4114796"/>
                <a:ext cx="1481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Growth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06" name="Google Shape;1006;p28"/>
              <p:cNvSpPr txBox="1"/>
              <p:nvPr/>
            </p:nvSpPr>
            <p:spPr>
              <a:xfrm>
                <a:off x="516766" y="4387450"/>
                <a:ext cx="12696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acceptance and sales increase rapidly.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007" name="Google Shape;1007;p28"/>
          <p:cNvGrpSpPr/>
          <p:nvPr/>
        </p:nvGrpSpPr>
        <p:grpSpPr>
          <a:xfrm>
            <a:off x="5587823" y="1706766"/>
            <a:ext cx="1708003" cy="2848834"/>
            <a:chOff x="5587823" y="1706766"/>
            <a:chExt cx="1708003" cy="2848834"/>
          </a:xfrm>
        </p:grpSpPr>
        <p:pic>
          <p:nvPicPr>
            <p:cNvPr id="1008" name="Google Shape;1008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32952" y="1706766"/>
              <a:ext cx="1662875" cy="19872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9" name="Google Shape;1009;p28"/>
            <p:cNvGrpSpPr/>
            <p:nvPr/>
          </p:nvGrpSpPr>
          <p:grpSpPr>
            <a:xfrm>
              <a:off x="5587823" y="3913646"/>
              <a:ext cx="1481400" cy="641954"/>
              <a:chOff x="410675" y="4114796"/>
              <a:chExt cx="1481400" cy="641954"/>
            </a:xfrm>
          </p:grpSpPr>
          <p:sp>
            <p:nvSpPr>
              <p:cNvPr id="1010" name="Google Shape;1010;p28"/>
              <p:cNvSpPr txBox="1"/>
              <p:nvPr/>
            </p:nvSpPr>
            <p:spPr>
              <a:xfrm>
                <a:off x="410675" y="4114796"/>
                <a:ext cx="1481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Maturity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11" name="Google Shape;1011;p28"/>
              <p:cNvSpPr txBox="1"/>
              <p:nvPr/>
            </p:nvSpPr>
            <p:spPr>
              <a:xfrm>
                <a:off x="481209" y="4387450"/>
                <a:ext cx="1340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to slow down as the product reaches peak market penetration.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012" name="Google Shape;1012;p28"/>
          <p:cNvGrpSpPr/>
          <p:nvPr/>
        </p:nvGrpSpPr>
        <p:grpSpPr>
          <a:xfrm>
            <a:off x="7317315" y="1529488"/>
            <a:ext cx="1650784" cy="3026112"/>
            <a:chOff x="7317315" y="1529488"/>
            <a:chExt cx="1650784" cy="3026112"/>
          </a:xfrm>
        </p:grpSpPr>
        <p:pic>
          <p:nvPicPr>
            <p:cNvPr id="1013" name="Google Shape;1013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409624" y="1529488"/>
              <a:ext cx="1558475" cy="216452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14" name="Google Shape;1014;p28"/>
            <p:cNvGrpSpPr/>
            <p:nvPr/>
          </p:nvGrpSpPr>
          <p:grpSpPr>
            <a:xfrm>
              <a:off x="7317315" y="3913646"/>
              <a:ext cx="1481400" cy="641954"/>
              <a:chOff x="410675" y="4114796"/>
              <a:chExt cx="1481400" cy="641954"/>
            </a:xfrm>
          </p:grpSpPr>
          <p:sp>
            <p:nvSpPr>
              <p:cNvPr id="1015" name="Google Shape;1015;p28"/>
              <p:cNvSpPr txBox="1"/>
              <p:nvPr/>
            </p:nvSpPr>
            <p:spPr>
              <a:xfrm>
                <a:off x="410675" y="4114796"/>
                <a:ext cx="1481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Decline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16" name="Google Shape;1016;p28"/>
              <p:cNvSpPr txBox="1"/>
              <p:nvPr/>
            </p:nvSpPr>
            <p:spPr>
              <a:xfrm>
                <a:off x="481209" y="4387450"/>
                <a:ext cx="1340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decline as the product becomes outdated or loses relevance.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29"/>
          <p:cNvGrpSpPr/>
          <p:nvPr/>
        </p:nvGrpSpPr>
        <p:grpSpPr>
          <a:xfrm>
            <a:off x="294225" y="985529"/>
            <a:ext cx="8636050" cy="3731571"/>
            <a:chOff x="294225" y="985529"/>
            <a:chExt cx="8636050" cy="3731571"/>
          </a:xfrm>
        </p:grpSpPr>
        <p:sp>
          <p:nvSpPr>
            <p:cNvPr id="1022" name="Google Shape;1022;p29"/>
            <p:cNvSpPr/>
            <p:nvPr/>
          </p:nvSpPr>
          <p:spPr>
            <a:xfrm>
              <a:off x="367597" y="2836333"/>
              <a:ext cx="1160400" cy="1160100"/>
            </a:xfrm>
            <a:prstGeom prst="ellipse">
              <a:avLst/>
            </a:prstGeom>
            <a:gradFill>
              <a:gsLst>
                <a:gs pos="0">
                  <a:srgbClr val="ED6A67"/>
                </a:gs>
                <a:gs pos="100000">
                  <a:srgbClr val="E8403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2079203" y="1452059"/>
              <a:ext cx="1159200" cy="1159200"/>
            </a:xfrm>
            <a:prstGeom prst="ellipse">
              <a:avLst/>
            </a:prstGeom>
            <a:gradFill>
              <a:gsLst>
                <a:gs pos="0">
                  <a:srgbClr val="F0CE53"/>
                </a:gs>
                <a:gs pos="100000">
                  <a:srgbClr val="E8B62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3062810" y="3078551"/>
              <a:ext cx="1159134" cy="1159285"/>
            </a:xfrm>
            <a:prstGeom prst="ellipse">
              <a:avLst/>
            </a:prstGeom>
            <a:gradFill>
              <a:gsLst>
                <a:gs pos="0">
                  <a:srgbClr val="94D0DA"/>
                </a:gs>
                <a:gs pos="100000">
                  <a:srgbClr val="71C0C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7038048" y="1452063"/>
              <a:ext cx="1159134" cy="1159285"/>
            </a:xfrm>
            <a:prstGeom prst="ellipse">
              <a:avLst/>
            </a:prstGeom>
            <a:gradFill>
              <a:gsLst>
                <a:gs pos="0">
                  <a:srgbClr val="919298"/>
                </a:gs>
                <a:gs pos="100000">
                  <a:srgbClr val="73747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5008392" y="2923076"/>
              <a:ext cx="1159200" cy="1159200"/>
            </a:xfrm>
            <a:prstGeom prst="ellipse">
              <a:avLst/>
            </a:prstGeom>
            <a:gradFill>
              <a:gsLst>
                <a:gs pos="0">
                  <a:srgbClr val="A490C4"/>
                </a:gs>
                <a:gs pos="100000">
                  <a:srgbClr val="8D75B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7" name="Google Shape;1027;p29"/>
            <p:cNvGrpSpPr/>
            <p:nvPr/>
          </p:nvGrpSpPr>
          <p:grpSpPr>
            <a:xfrm>
              <a:off x="294225" y="1280811"/>
              <a:ext cx="8636050" cy="3436289"/>
              <a:chOff x="294225" y="1280811"/>
              <a:chExt cx="8636050" cy="3436289"/>
            </a:xfrm>
          </p:grpSpPr>
          <p:sp>
            <p:nvSpPr>
              <p:cNvPr id="1028" name="Google Shape;1028;p29"/>
              <p:cNvSpPr/>
              <p:nvPr/>
            </p:nvSpPr>
            <p:spPr>
              <a:xfrm>
                <a:off x="294225" y="1499475"/>
                <a:ext cx="8289600" cy="3217625"/>
              </a:xfrm>
              <a:custGeom>
                <a:rect b="b" l="l" r="r" t="t"/>
                <a:pathLst>
                  <a:path extrusionOk="0" h="128705" w="331584">
                    <a:moveTo>
                      <a:pt x="0" y="112791"/>
                    </a:moveTo>
                    <a:cubicBezTo>
                      <a:pt x="15718" y="96696"/>
                      <a:pt x="68467" y="14901"/>
                      <a:pt x="94307" y="16221"/>
                    </a:cubicBezTo>
                    <a:cubicBezTo>
                      <a:pt x="120147" y="17541"/>
                      <a:pt x="136808" y="104807"/>
                      <a:pt x="155041" y="120713"/>
                    </a:cubicBezTo>
                    <a:cubicBezTo>
                      <a:pt x="173274" y="136620"/>
                      <a:pt x="192575" y="126246"/>
                      <a:pt x="203703" y="111660"/>
                    </a:cubicBezTo>
                    <a:cubicBezTo>
                      <a:pt x="214831" y="97074"/>
                      <a:pt x="209802" y="46588"/>
                      <a:pt x="221810" y="33196"/>
                    </a:cubicBezTo>
                    <a:cubicBezTo>
                      <a:pt x="233819" y="19804"/>
                      <a:pt x="257458" y="36843"/>
                      <a:pt x="275754" y="31310"/>
                    </a:cubicBezTo>
                    <a:cubicBezTo>
                      <a:pt x="294050" y="25777"/>
                      <a:pt x="322279" y="5218"/>
                      <a:pt x="331584" y="0"/>
                    </a:cubicBezTo>
                  </a:path>
                </a:pathLst>
              </a:custGeom>
              <a:noFill/>
              <a:ln cap="flat" cmpd="sng" w="2286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1029" name="Google Shape;1029;p29"/>
              <p:cNvGrpSpPr/>
              <p:nvPr/>
            </p:nvGrpSpPr>
            <p:grpSpPr>
              <a:xfrm>
                <a:off x="294225" y="1280811"/>
                <a:ext cx="8636050" cy="3436289"/>
                <a:chOff x="294225" y="1280811"/>
                <a:chExt cx="8636050" cy="3436289"/>
              </a:xfrm>
            </p:grpSpPr>
            <p:sp>
              <p:nvSpPr>
                <p:cNvPr id="1030" name="Google Shape;1030;p29"/>
                <p:cNvSpPr/>
                <p:nvPr/>
              </p:nvSpPr>
              <p:spPr>
                <a:xfrm>
                  <a:off x="294225" y="1499475"/>
                  <a:ext cx="8289600" cy="3217625"/>
                </a:xfrm>
                <a:custGeom>
                  <a:rect b="b" l="l" r="r" t="t"/>
                  <a:pathLst>
                    <a:path extrusionOk="0" h="128705" w="331584">
                      <a:moveTo>
                        <a:pt x="0" y="112791"/>
                      </a:moveTo>
                      <a:cubicBezTo>
                        <a:pt x="15718" y="96696"/>
                        <a:pt x="68467" y="14901"/>
                        <a:pt x="94307" y="16221"/>
                      </a:cubicBezTo>
                      <a:cubicBezTo>
                        <a:pt x="120147" y="17541"/>
                        <a:pt x="136808" y="104807"/>
                        <a:pt x="155041" y="120713"/>
                      </a:cubicBezTo>
                      <a:cubicBezTo>
                        <a:pt x="173274" y="136620"/>
                        <a:pt x="192575" y="126246"/>
                        <a:pt x="203703" y="111660"/>
                      </a:cubicBezTo>
                      <a:cubicBezTo>
                        <a:pt x="214831" y="97074"/>
                        <a:pt x="209802" y="46588"/>
                        <a:pt x="221810" y="33196"/>
                      </a:cubicBezTo>
                      <a:cubicBezTo>
                        <a:pt x="233819" y="19804"/>
                        <a:pt x="257458" y="36843"/>
                        <a:pt x="275754" y="31310"/>
                      </a:cubicBezTo>
                      <a:cubicBezTo>
                        <a:pt x="294050" y="25777"/>
                        <a:pt x="322279" y="5218"/>
                        <a:pt x="331584" y="0"/>
                      </a:cubicBezTo>
                    </a:path>
                  </a:pathLst>
                </a:custGeom>
                <a:noFill/>
                <a:ln cap="flat" cmpd="sng" w="28575">
                  <a:solidFill>
                    <a:srgbClr val="919298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sp>
            <p:pic>
              <p:nvPicPr>
                <p:cNvPr id="1031" name="Google Shape;1031;p29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221450" y="1280811"/>
                  <a:ext cx="708825" cy="406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032" name="Google Shape;1032;p29"/>
            <p:cNvGrpSpPr/>
            <p:nvPr/>
          </p:nvGrpSpPr>
          <p:grpSpPr>
            <a:xfrm>
              <a:off x="367597" y="1594304"/>
              <a:ext cx="1481400" cy="971638"/>
              <a:chOff x="367597" y="1535296"/>
              <a:chExt cx="1481400" cy="971638"/>
            </a:xfrm>
          </p:grpSpPr>
          <p:sp>
            <p:nvSpPr>
              <p:cNvPr id="1033" name="Google Shape;1033;p29"/>
              <p:cNvSpPr txBox="1"/>
              <p:nvPr/>
            </p:nvSpPr>
            <p:spPr>
              <a:xfrm>
                <a:off x="367597" y="1535296"/>
                <a:ext cx="148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Development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34" name="Google Shape;1034;p29"/>
              <p:cNvSpPr txBox="1"/>
              <p:nvPr/>
            </p:nvSpPr>
            <p:spPr>
              <a:xfrm>
                <a:off x="367597" y="2014333"/>
                <a:ext cx="11337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designed, and developed.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35" name="Google Shape;1035;p29"/>
              <p:cNvSpPr txBox="1"/>
              <p:nvPr/>
            </p:nvSpPr>
            <p:spPr>
              <a:xfrm>
                <a:off x="367597" y="1735650"/>
                <a:ext cx="14814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DE3D38"/>
                    </a:solidFill>
                    <a:latin typeface="Lato"/>
                    <a:ea typeface="Lato"/>
                    <a:cs typeface="Lato"/>
                    <a:sym typeface="Lato"/>
                  </a:rPr>
                  <a:t>Stage 01</a:t>
                </a:r>
                <a:endParaRPr sz="1300">
                  <a:solidFill>
                    <a:srgbClr val="DE3D3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036" name="Google Shape;1036;p29"/>
            <p:cNvGrpSpPr/>
            <p:nvPr/>
          </p:nvGrpSpPr>
          <p:grpSpPr>
            <a:xfrm>
              <a:off x="3405022" y="1466504"/>
              <a:ext cx="1481400" cy="725338"/>
              <a:chOff x="367597" y="1535296"/>
              <a:chExt cx="1481400" cy="725338"/>
            </a:xfrm>
          </p:grpSpPr>
          <p:sp>
            <p:nvSpPr>
              <p:cNvPr id="1037" name="Google Shape;1037;p29"/>
              <p:cNvSpPr txBox="1"/>
              <p:nvPr/>
            </p:nvSpPr>
            <p:spPr>
              <a:xfrm>
                <a:off x="367597" y="1535296"/>
                <a:ext cx="148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Introduction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38" name="Google Shape;1038;p29"/>
              <p:cNvSpPr txBox="1"/>
              <p:nvPr/>
            </p:nvSpPr>
            <p:spPr>
              <a:xfrm>
                <a:off x="367597" y="2014333"/>
                <a:ext cx="1133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launched into the market.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39" name="Google Shape;1039;p29"/>
              <p:cNvSpPr txBox="1"/>
              <p:nvPr/>
            </p:nvSpPr>
            <p:spPr>
              <a:xfrm>
                <a:off x="367597" y="1735650"/>
                <a:ext cx="14814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E8B621"/>
                    </a:solidFill>
                    <a:latin typeface="Lato"/>
                    <a:ea typeface="Lato"/>
                    <a:cs typeface="Lato"/>
                    <a:sym typeface="Lato"/>
                  </a:rPr>
                  <a:t>Stage 02</a:t>
                </a:r>
                <a:endParaRPr sz="1300">
                  <a:solidFill>
                    <a:srgbClr val="E8B62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040" name="Google Shape;1040;p29"/>
            <p:cNvGrpSpPr/>
            <p:nvPr/>
          </p:nvGrpSpPr>
          <p:grpSpPr>
            <a:xfrm>
              <a:off x="2216147" y="3842446"/>
              <a:ext cx="1481400" cy="848329"/>
              <a:chOff x="367597" y="1535296"/>
              <a:chExt cx="1481400" cy="848329"/>
            </a:xfrm>
          </p:grpSpPr>
          <p:sp>
            <p:nvSpPr>
              <p:cNvPr id="1041" name="Google Shape;1041;p29"/>
              <p:cNvSpPr txBox="1"/>
              <p:nvPr/>
            </p:nvSpPr>
            <p:spPr>
              <a:xfrm>
                <a:off x="367597" y="1535296"/>
                <a:ext cx="148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Growth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42" name="Google Shape;1042;p29"/>
              <p:cNvSpPr txBox="1"/>
              <p:nvPr/>
            </p:nvSpPr>
            <p:spPr>
              <a:xfrm>
                <a:off x="367601" y="2014325"/>
                <a:ext cx="1369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acceptance and sales increase rapidly.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43" name="Google Shape;1043;p29"/>
              <p:cNvSpPr txBox="1"/>
              <p:nvPr/>
            </p:nvSpPr>
            <p:spPr>
              <a:xfrm>
                <a:off x="367597" y="1735650"/>
                <a:ext cx="14814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94D0DA"/>
                    </a:solidFill>
                    <a:latin typeface="Lato"/>
                    <a:ea typeface="Lato"/>
                    <a:cs typeface="Lato"/>
                    <a:sym typeface="Lato"/>
                  </a:rPr>
                  <a:t>Stage 03</a:t>
                </a:r>
                <a:endParaRPr sz="1300">
                  <a:solidFill>
                    <a:srgbClr val="94D0DA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044" name="Google Shape;1044;p29"/>
            <p:cNvGrpSpPr/>
            <p:nvPr/>
          </p:nvGrpSpPr>
          <p:grpSpPr>
            <a:xfrm>
              <a:off x="5847572" y="985529"/>
              <a:ext cx="1481400" cy="971638"/>
              <a:chOff x="367597" y="1535296"/>
              <a:chExt cx="1481400" cy="971638"/>
            </a:xfrm>
          </p:grpSpPr>
          <p:sp>
            <p:nvSpPr>
              <p:cNvPr id="1045" name="Google Shape;1045;p29"/>
              <p:cNvSpPr txBox="1"/>
              <p:nvPr/>
            </p:nvSpPr>
            <p:spPr>
              <a:xfrm>
                <a:off x="367597" y="1535296"/>
                <a:ext cx="148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Decline 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46" name="Google Shape;1046;p29"/>
              <p:cNvSpPr txBox="1"/>
              <p:nvPr/>
            </p:nvSpPr>
            <p:spPr>
              <a:xfrm>
                <a:off x="367597" y="2014333"/>
                <a:ext cx="11337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decline as the product becomes outdated or loses relevance.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47" name="Google Shape;1047;p29"/>
              <p:cNvSpPr txBox="1"/>
              <p:nvPr/>
            </p:nvSpPr>
            <p:spPr>
              <a:xfrm>
                <a:off x="367597" y="1735650"/>
                <a:ext cx="14814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6D6E71"/>
                    </a:solidFill>
                    <a:latin typeface="Lato"/>
                    <a:ea typeface="Lato"/>
                    <a:cs typeface="Lato"/>
                    <a:sym typeface="Lato"/>
                  </a:rPr>
                  <a:t>Stage 05</a:t>
                </a:r>
                <a:endParaRPr sz="1300">
                  <a:solidFill>
                    <a:srgbClr val="6D6E7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048" name="Google Shape;1048;p29"/>
            <p:cNvGrpSpPr/>
            <p:nvPr/>
          </p:nvGrpSpPr>
          <p:grpSpPr>
            <a:xfrm>
              <a:off x="6233639" y="3078546"/>
              <a:ext cx="1481400" cy="848329"/>
              <a:chOff x="367597" y="1535296"/>
              <a:chExt cx="1481400" cy="848329"/>
            </a:xfrm>
          </p:grpSpPr>
          <p:sp>
            <p:nvSpPr>
              <p:cNvPr id="1049" name="Google Shape;1049;p29"/>
              <p:cNvSpPr txBox="1"/>
              <p:nvPr/>
            </p:nvSpPr>
            <p:spPr>
              <a:xfrm>
                <a:off x="367597" y="1535296"/>
                <a:ext cx="148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Maturity  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050" name="Google Shape;1050;p29"/>
              <p:cNvSpPr txBox="1"/>
              <p:nvPr/>
            </p:nvSpPr>
            <p:spPr>
              <a:xfrm>
                <a:off x="367601" y="2014325"/>
                <a:ext cx="1369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to slow down as the product reaches peak market penetration.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51" name="Google Shape;1051;p29"/>
              <p:cNvSpPr txBox="1"/>
              <p:nvPr/>
            </p:nvSpPr>
            <p:spPr>
              <a:xfrm>
                <a:off x="367597" y="1735650"/>
                <a:ext cx="14814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A490C4"/>
                    </a:solidFill>
                    <a:latin typeface="Lato"/>
                    <a:ea typeface="Lato"/>
                    <a:cs typeface="Lato"/>
                    <a:sym typeface="Lato"/>
                  </a:rPr>
                  <a:t>Stage 04</a:t>
                </a:r>
                <a:endParaRPr sz="1300">
                  <a:solidFill>
                    <a:srgbClr val="A490C4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052" name="Google Shape;1052;p29"/>
            <p:cNvGrpSpPr/>
            <p:nvPr/>
          </p:nvGrpSpPr>
          <p:grpSpPr>
            <a:xfrm>
              <a:off x="510193" y="2978769"/>
              <a:ext cx="875215" cy="875215"/>
              <a:chOff x="538443" y="2944219"/>
              <a:chExt cx="875215" cy="875215"/>
            </a:xfrm>
          </p:grpSpPr>
          <p:grpSp>
            <p:nvGrpSpPr>
              <p:cNvPr id="1053" name="Google Shape;1053;p29"/>
              <p:cNvGrpSpPr/>
              <p:nvPr/>
            </p:nvGrpSpPr>
            <p:grpSpPr>
              <a:xfrm>
                <a:off x="538443" y="2944219"/>
                <a:ext cx="875215" cy="875215"/>
                <a:chOff x="572513" y="2908300"/>
                <a:chExt cx="947100" cy="947100"/>
              </a:xfrm>
            </p:grpSpPr>
            <p:sp>
              <p:nvSpPr>
                <p:cNvPr id="1054" name="Google Shape;1054;p29"/>
                <p:cNvSpPr/>
                <p:nvPr/>
              </p:nvSpPr>
              <p:spPr>
                <a:xfrm>
                  <a:off x="572513" y="2908300"/>
                  <a:ext cx="947100" cy="947100"/>
                </a:xfrm>
                <a:prstGeom prst="ellipse">
                  <a:avLst/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5" name="Google Shape;1055;p29"/>
                <p:cNvSpPr/>
                <p:nvPr/>
              </p:nvSpPr>
              <p:spPr>
                <a:xfrm>
                  <a:off x="626775" y="2962550"/>
                  <a:ext cx="838500" cy="8385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1056" name="Google Shape;1056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31900" y="3136900"/>
                <a:ext cx="488250" cy="44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57" name="Google Shape;1057;p29"/>
            <p:cNvGrpSpPr/>
            <p:nvPr/>
          </p:nvGrpSpPr>
          <p:grpSpPr>
            <a:xfrm>
              <a:off x="2221367" y="1594290"/>
              <a:ext cx="874789" cy="874803"/>
              <a:chOff x="2221367" y="1594290"/>
              <a:chExt cx="874789" cy="874803"/>
            </a:xfrm>
          </p:grpSpPr>
          <p:grpSp>
            <p:nvGrpSpPr>
              <p:cNvPr id="1058" name="Google Shape;1058;p29"/>
              <p:cNvGrpSpPr/>
              <p:nvPr/>
            </p:nvGrpSpPr>
            <p:grpSpPr>
              <a:xfrm>
                <a:off x="2221367" y="1594290"/>
                <a:ext cx="874789" cy="874803"/>
                <a:chOff x="10856199" y="1220402"/>
                <a:chExt cx="627359" cy="627548"/>
              </a:xfrm>
            </p:grpSpPr>
            <p:sp>
              <p:nvSpPr>
                <p:cNvPr id="1059" name="Google Shape;1059;p29"/>
                <p:cNvSpPr/>
                <p:nvPr/>
              </p:nvSpPr>
              <p:spPr>
                <a:xfrm>
                  <a:off x="10856199" y="1220402"/>
                  <a:ext cx="627359" cy="627548"/>
                </a:xfrm>
                <a:prstGeom prst="ellipse">
                  <a:avLst/>
                </a:prstGeom>
                <a:gradFill>
                  <a:gsLst>
                    <a:gs pos="0">
                      <a:srgbClr val="F0CE53"/>
                    </a:gs>
                    <a:gs pos="100000">
                      <a:srgbClr val="E8B621"/>
                    </a:gs>
                  </a:gsLst>
                  <a:lin ang="10800025" scaled="0"/>
                </a:gradFill>
                <a:ln>
                  <a:noFill/>
                </a:ln>
                <a:effectLst>
                  <a:outerShdw blurRad="57150" rotWithShape="0" algn="bl" dir="2400000" dist="95250">
                    <a:srgbClr val="000000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29"/>
                <p:cNvSpPr/>
                <p:nvPr/>
              </p:nvSpPr>
              <p:spPr>
                <a:xfrm>
                  <a:off x="10901176" y="1265393"/>
                  <a:ext cx="537300" cy="537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rotWithShape="0" algn="bl" dir="2400000" dist="95250">
                    <a:srgbClr val="000000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1061" name="Google Shape;1061;p2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437406" y="1836799"/>
                <a:ext cx="400379" cy="4003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2" name="Google Shape;1062;p29"/>
            <p:cNvGrpSpPr/>
            <p:nvPr/>
          </p:nvGrpSpPr>
          <p:grpSpPr>
            <a:xfrm>
              <a:off x="3204983" y="3220795"/>
              <a:ext cx="874789" cy="874803"/>
              <a:chOff x="3204983" y="3220795"/>
              <a:chExt cx="874789" cy="874803"/>
            </a:xfrm>
          </p:grpSpPr>
          <p:grpSp>
            <p:nvGrpSpPr>
              <p:cNvPr id="1063" name="Google Shape;1063;p29"/>
              <p:cNvGrpSpPr/>
              <p:nvPr/>
            </p:nvGrpSpPr>
            <p:grpSpPr>
              <a:xfrm>
                <a:off x="3204983" y="3220795"/>
                <a:ext cx="874789" cy="874803"/>
                <a:chOff x="12497731" y="1220402"/>
                <a:chExt cx="627359" cy="627548"/>
              </a:xfrm>
            </p:grpSpPr>
            <p:sp>
              <p:nvSpPr>
                <p:cNvPr id="1064" name="Google Shape;1064;p29"/>
                <p:cNvSpPr/>
                <p:nvPr/>
              </p:nvSpPr>
              <p:spPr>
                <a:xfrm>
                  <a:off x="12497731" y="1220402"/>
                  <a:ext cx="627359" cy="627548"/>
                </a:xfrm>
                <a:prstGeom prst="ellipse">
                  <a:avLst/>
                </a:prstGeom>
                <a:gradFill>
                  <a:gsLst>
                    <a:gs pos="0">
                      <a:srgbClr val="94D0DA"/>
                    </a:gs>
                    <a:gs pos="100000">
                      <a:srgbClr val="71C0CE"/>
                    </a:gs>
                  </a:gsLst>
                  <a:lin ang="10800025" scaled="0"/>
                </a:gradFill>
                <a:ln>
                  <a:noFill/>
                </a:ln>
                <a:effectLst>
                  <a:outerShdw blurRad="57150" rotWithShape="0" algn="bl" dir="2400000" dist="95250">
                    <a:srgbClr val="000000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29"/>
                <p:cNvSpPr/>
                <p:nvPr/>
              </p:nvSpPr>
              <p:spPr>
                <a:xfrm>
                  <a:off x="12542708" y="1265393"/>
                  <a:ext cx="537339" cy="53750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rotWithShape="0" algn="bl" dir="2400000" dist="95250">
                    <a:srgbClr val="000000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1066" name="Google Shape;1066;p2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439386" y="3457999"/>
                <a:ext cx="405979" cy="4003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7" name="Google Shape;1067;p29"/>
            <p:cNvGrpSpPr/>
            <p:nvPr/>
          </p:nvGrpSpPr>
          <p:grpSpPr>
            <a:xfrm>
              <a:off x="5150570" y="3065310"/>
              <a:ext cx="874789" cy="874803"/>
              <a:chOff x="6420570" y="3424485"/>
              <a:chExt cx="874789" cy="874803"/>
            </a:xfrm>
          </p:grpSpPr>
          <p:grpSp>
            <p:nvGrpSpPr>
              <p:cNvPr id="1068" name="Google Shape;1068;p29"/>
              <p:cNvGrpSpPr/>
              <p:nvPr/>
            </p:nvGrpSpPr>
            <p:grpSpPr>
              <a:xfrm>
                <a:off x="6420570" y="3424485"/>
                <a:ext cx="874789" cy="874803"/>
                <a:chOff x="11454937" y="1876027"/>
                <a:chExt cx="627359" cy="627548"/>
              </a:xfrm>
            </p:grpSpPr>
            <p:sp>
              <p:nvSpPr>
                <p:cNvPr id="1069" name="Google Shape;1069;p29"/>
                <p:cNvSpPr/>
                <p:nvPr/>
              </p:nvSpPr>
              <p:spPr>
                <a:xfrm>
                  <a:off x="11454937" y="1876027"/>
                  <a:ext cx="627359" cy="627548"/>
                </a:xfrm>
                <a:prstGeom prst="ellipse">
                  <a:avLst/>
                </a:prstGeom>
                <a:gradFill>
                  <a:gsLst>
                    <a:gs pos="0">
                      <a:srgbClr val="A490C4"/>
                    </a:gs>
                    <a:gs pos="100000">
                      <a:srgbClr val="8D75B5"/>
                    </a:gs>
                  </a:gsLst>
                  <a:lin ang="10800025" scaled="0"/>
                </a:gradFill>
                <a:ln>
                  <a:noFill/>
                </a:ln>
                <a:effectLst>
                  <a:outerShdw blurRad="57150" rotWithShape="0" algn="bl" dir="2400000" dist="95250">
                    <a:srgbClr val="000000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0" name="Google Shape;1070;p29"/>
                <p:cNvSpPr/>
                <p:nvPr/>
              </p:nvSpPr>
              <p:spPr>
                <a:xfrm>
                  <a:off x="11499914" y="1921018"/>
                  <a:ext cx="537300" cy="537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rotWithShape="0" algn="bl" dir="2400000" dist="95250">
                    <a:srgbClr val="000000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1071" name="Google Shape;1071;p2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619975" y="3643500"/>
                <a:ext cx="475975" cy="436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72" name="Google Shape;1072;p29"/>
            <p:cNvGrpSpPr/>
            <p:nvPr/>
          </p:nvGrpSpPr>
          <p:grpSpPr>
            <a:xfrm>
              <a:off x="7180224" y="1594310"/>
              <a:ext cx="874789" cy="874803"/>
              <a:chOff x="7180224" y="1594310"/>
              <a:chExt cx="874789" cy="874803"/>
            </a:xfrm>
          </p:grpSpPr>
          <p:grpSp>
            <p:nvGrpSpPr>
              <p:cNvPr id="1073" name="Google Shape;1073;p29"/>
              <p:cNvGrpSpPr/>
              <p:nvPr/>
            </p:nvGrpSpPr>
            <p:grpSpPr>
              <a:xfrm>
                <a:off x="7180224" y="1594310"/>
                <a:ext cx="874789" cy="874803"/>
                <a:chOff x="13096469" y="1876027"/>
                <a:chExt cx="627359" cy="627548"/>
              </a:xfrm>
            </p:grpSpPr>
            <p:sp>
              <p:nvSpPr>
                <p:cNvPr id="1074" name="Google Shape;1074;p29"/>
                <p:cNvSpPr/>
                <p:nvPr/>
              </p:nvSpPr>
              <p:spPr>
                <a:xfrm>
                  <a:off x="13096469" y="1876027"/>
                  <a:ext cx="627359" cy="627548"/>
                </a:xfrm>
                <a:prstGeom prst="ellipse">
                  <a:avLst/>
                </a:prstGeom>
                <a:gradFill>
                  <a:gsLst>
                    <a:gs pos="0">
                      <a:srgbClr val="919298"/>
                    </a:gs>
                    <a:gs pos="100000">
                      <a:srgbClr val="73747C"/>
                    </a:gs>
                  </a:gsLst>
                  <a:lin ang="10800025" scaled="0"/>
                </a:gradFill>
                <a:ln>
                  <a:noFill/>
                </a:ln>
                <a:effectLst>
                  <a:outerShdw blurRad="57150" rotWithShape="0" algn="bl" dir="2400000" dist="95250">
                    <a:srgbClr val="000000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5" name="Google Shape;1075;p29"/>
                <p:cNvSpPr/>
                <p:nvPr/>
              </p:nvSpPr>
              <p:spPr>
                <a:xfrm>
                  <a:off x="13141446" y="1921018"/>
                  <a:ext cx="537300" cy="537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rotWithShape="0" algn="bl" dir="2400000" dist="95250">
                    <a:srgbClr val="000000">
                      <a:alpha val="1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1076" name="Google Shape;1076;p29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402024" y="1831511"/>
                <a:ext cx="431177" cy="4003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77" name="Google Shape;1077;p29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0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083" name="Google Shape;1083;p30"/>
          <p:cNvGrpSpPr/>
          <p:nvPr/>
        </p:nvGrpSpPr>
        <p:grpSpPr>
          <a:xfrm>
            <a:off x="359847" y="1133849"/>
            <a:ext cx="8424307" cy="3482352"/>
            <a:chOff x="359847" y="1133849"/>
            <a:chExt cx="8424307" cy="3482352"/>
          </a:xfrm>
        </p:grpSpPr>
        <p:cxnSp>
          <p:nvCxnSpPr>
            <p:cNvPr id="1084" name="Google Shape;1084;p30"/>
            <p:cNvCxnSpPr/>
            <p:nvPr/>
          </p:nvCxnSpPr>
          <p:spPr>
            <a:xfrm>
              <a:off x="364685" y="4507598"/>
              <a:ext cx="8416742" cy="0"/>
            </a:xfrm>
            <a:prstGeom prst="straightConnector1">
              <a:avLst/>
            </a:prstGeom>
            <a:noFill/>
            <a:ln cap="flat" cmpd="sng" w="19050">
              <a:solidFill>
                <a:srgbClr val="D1D3D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85" name="Google Shape;1085;p30"/>
            <p:cNvGrpSpPr/>
            <p:nvPr/>
          </p:nvGrpSpPr>
          <p:grpSpPr>
            <a:xfrm>
              <a:off x="359847" y="1133850"/>
              <a:ext cx="1522674" cy="3482352"/>
              <a:chOff x="357550" y="1133805"/>
              <a:chExt cx="1424125" cy="3256970"/>
            </a:xfrm>
          </p:grpSpPr>
          <p:grpSp>
            <p:nvGrpSpPr>
              <p:cNvPr id="1086" name="Google Shape;1086;p30"/>
              <p:cNvGrpSpPr/>
              <p:nvPr/>
            </p:nvGrpSpPr>
            <p:grpSpPr>
              <a:xfrm>
                <a:off x="433451" y="1133805"/>
                <a:ext cx="1348224" cy="2388270"/>
                <a:chOff x="433451" y="1133805"/>
                <a:chExt cx="1348224" cy="2388270"/>
              </a:xfrm>
            </p:grpSpPr>
            <p:sp>
              <p:nvSpPr>
                <p:cNvPr id="1087" name="Google Shape;1087;p30"/>
                <p:cNvSpPr/>
                <p:nvPr/>
              </p:nvSpPr>
              <p:spPr>
                <a:xfrm>
                  <a:off x="433451" y="1133805"/>
                  <a:ext cx="1348200" cy="1881900"/>
                </a:xfrm>
                <a:prstGeom prst="rect">
                  <a:avLst/>
                </a:prstGeom>
                <a:solidFill>
                  <a:srgbClr val="F3F5F4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8" name="Google Shape;1088;p30"/>
                <p:cNvSpPr/>
                <p:nvPr/>
              </p:nvSpPr>
              <p:spPr>
                <a:xfrm rot="10800000">
                  <a:off x="433475" y="3015675"/>
                  <a:ext cx="1348200" cy="506400"/>
                </a:xfrm>
                <a:prstGeom prst="round2SameRect">
                  <a:avLst>
                    <a:gd fmla="val 28980" name="adj1"/>
                    <a:gd fmla="val 0" name="adj2"/>
                  </a:avLst>
                </a:prstGeom>
                <a:solidFill>
                  <a:srgbClr val="E8403B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9" name="Google Shape;1089;p30"/>
              <p:cNvGrpSpPr/>
              <p:nvPr/>
            </p:nvGrpSpPr>
            <p:grpSpPr>
              <a:xfrm>
                <a:off x="357550" y="1266200"/>
                <a:ext cx="947550" cy="335450"/>
                <a:chOff x="357550" y="1266200"/>
                <a:chExt cx="947550" cy="335450"/>
              </a:xfrm>
            </p:grpSpPr>
            <p:sp>
              <p:nvSpPr>
                <p:cNvPr id="1090" name="Google Shape;1090;p30"/>
                <p:cNvSpPr/>
                <p:nvPr/>
              </p:nvSpPr>
              <p:spPr>
                <a:xfrm>
                  <a:off x="357700" y="1266200"/>
                  <a:ext cx="947400" cy="253800"/>
                </a:xfrm>
                <a:prstGeom prst="homePlate">
                  <a:avLst>
                    <a:gd fmla="val 28586" name="adj"/>
                  </a:avLst>
                </a:prstGeom>
                <a:solidFill>
                  <a:srgbClr val="E853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1" name="Google Shape;1091;p30"/>
                <p:cNvSpPr/>
                <p:nvPr/>
              </p:nvSpPr>
              <p:spPr>
                <a:xfrm rot="10800000">
                  <a:off x="357550" y="1520050"/>
                  <a:ext cx="75900" cy="81600"/>
                </a:xfrm>
                <a:prstGeom prst="rtTriangle">
                  <a:avLst/>
                </a:prstGeom>
                <a:solidFill>
                  <a:srgbClr val="E840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92" name="Google Shape;1092;p30"/>
              <p:cNvSpPr txBox="1"/>
              <p:nvPr/>
            </p:nvSpPr>
            <p:spPr>
              <a:xfrm>
                <a:off x="414925" y="1306637"/>
                <a:ext cx="832800" cy="17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1</a:t>
                </a:r>
                <a:endParaRPr b="1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093" name="Google Shape;1093;p30"/>
              <p:cNvGrpSpPr/>
              <p:nvPr/>
            </p:nvGrpSpPr>
            <p:grpSpPr>
              <a:xfrm>
                <a:off x="493763" y="1723091"/>
                <a:ext cx="1227600" cy="1014766"/>
                <a:chOff x="452500" y="1723091"/>
                <a:chExt cx="1227600" cy="1014766"/>
              </a:xfrm>
            </p:grpSpPr>
            <p:sp>
              <p:nvSpPr>
                <p:cNvPr id="1094" name="Google Shape;1094;p30"/>
                <p:cNvSpPr txBox="1"/>
                <p:nvPr/>
              </p:nvSpPr>
              <p:spPr>
                <a:xfrm>
                  <a:off x="495850" y="1723091"/>
                  <a:ext cx="1140900" cy="18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 </a:t>
                  </a:r>
                  <a:endParaRPr sz="13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095" name="Google Shape;1095;p30"/>
                <p:cNvSpPr txBox="1"/>
                <p:nvPr/>
              </p:nvSpPr>
              <p:spPr>
                <a:xfrm>
                  <a:off x="452500" y="2012157"/>
                  <a:ext cx="1227600" cy="72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phase where a product is conceptualized, </a:t>
                  </a:r>
                  <a:endParaRPr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9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designed, and </a:t>
                  </a:r>
                  <a:endParaRPr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developed.</a:t>
                  </a:r>
                  <a:endParaRPr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1096" name="Google Shape;1096;p30"/>
              <p:cNvCxnSpPr/>
              <p:nvPr/>
            </p:nvCxnSpPr>
            <p:spPr>
              <a:xfrm>
                <a:off x="1109175" y="3728925"/>
                <a:ext cx="0" cy="58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1D3D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097" name="Google Shape;1097;p30"/>
              <p:cNvGrpSpPr/>
              <p:nvPr/>
            </p:nvGrpSpPr>
            <p:grpSpPr>
              <a:xfrm>
                <a:off x="742875" y="3081925"/>
                <a:ext cx="729600" cy="729600"/>
                <a:chOff x="742875" y="3081925"/>
                <a:chExt cx="729600" cy="729600"/>
              </a:xfrm>
            </p:grpSpPr>
            <p:sp>
              <p:nvSpPr>
                <p:cNvPr id="1098" name="Google Shape;1098;p30"/>
                <p:cNvSpPr/>
                <p:nvPr/>
              </p:nvSpPr>
              <p:spPr>
                <a:xfrm>
                  <a:off x="742875" y="3081925"/>
                  <a:ext cx="729600" cy="729600"/>
                </a:xfrm>
                <a:prstGeom prst="ellipse">
                  <a:avLst/>
                </a:prstGeom>
                <a:solidFill>
                  <a:srgbClr val="EFEFF0"/>
                </a:solidFill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1800000" dist="3810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099" name="Google Shape;1099;p3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06902" y="3262111"/>
                  <a:ext cx="401358" cy="36882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100" name="Google Shape;1100;p30"/>
              <p:cNvSpPr/>
              <p:nvPr/>
            </p:nvSpPr>
            <p:spPr>
              <a:xfrm>
                <a:off x="1005800" y="4187375"/>
                <a:ext cx="203400" cy="203400"/>
              </a:xfrm>
              <a:prstGeom prst="ellipse">
                <a:avLst/>
              </a:prstGeom>
              <a:gradFill>
                <a:gsLst>
                  <a:gs pos="0">
                    <a:srgbClr val="ED6A67"/>
                  </a:gs>
                  <a:gs pos="100000">
                    <a:srgbClr val="E8403B"/>
                  </a:gs>
                </a:gsLst>
                <a:lin ang="10800025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1" name="Google Shape;1101;p30"/>
            <p:cNvGrpSpPr/>
            <p:nvPr/>
          </p:nvGrpSpPr>
          <p:grpSpPr>
            <a:xfrm>
              <a:off x="3810663" y="1133849"/>
              <a:ext cx="1522674" cy="3399543"/>
              <a:chOff x="357550" y="1133805"/>
              <a:chExt cx="1424125" cy="3179520"/>
            </a:xfrm>
          </p:grpSpPr>
          <p:grpSp>
            <p:nvGrpSpPr>
              <p:cNvPr id="1102" name="Google Shape;1102;p30"/>
              <p:cNvGrpSpPr/>
              <p:nvPr/>
            </p:nvGrpSpPr>
            <p:grpSpPr>
              <a:xfrm>
                <a:off x="433459" y="1133805"/>
                <a:ext cx="1348216" cy="2388270"/>
                <a:chOff x="433459" y="1133805"/>
                <a:chExt cx="1348216" cy="2388270"/>
              </a:xfrm>
            </p:grpSpPr>
            <p:sp>
              <p:nvSpPr>
                <p:cNvPr id="1103" name="Google Shape;1103;p30"/>
                <p:cNvSpPr/>
                <p:nvPr/>
              </p:nvSpPr>
              <p:spPr>
                <a:xfrm>
                  <a:off x="433459" y="1133805"/>
                  <a:ext cx="1348200" cy="1881900"/>
                </a:xfrm>
                <a:prstGeom prst="rect">
                  <a:avLst/>
                </a:prstGeom>
                <a:solidFill>
                  <a:srgbClr val="F3F5F4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30"/>
                <p:cNvSpPr/>
                <p:nvPr/>
              </p:nvSpPr>
              <p:spPr>
                <a:xfrm rot="10800000">
                  <a:off x="433475" y="3015675"/>
                  <a:ext cx="1348200" cy="506400"/>
                </a:xfrm>
                <a:prstGeom prst="round2SameRect">
                  <a:avLst>
                    <a:gd fmla="val 28980" name="adj1"/>
                    <a:gd fmla="val 0" name="adj2"/>
                  </a:avLst>
                </a:prstGeom>
                <a:solidFill>
                  <a:srgbClr val="94D0DA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05" name="Google Shape;1105;p30"/>
              <p:cNvGrpSpPr/>
              <p:nvPr/>
            </p:nvGrpSpPr>
            <p:grpSpPr>
              <a:xfrm>
                <a:off x="357550" y="1266200"/>
                <a:ext cx="947550" cy="335450"/>
                <a:chOff x="357550" y="1266200"/>
                <a:chExt cx="947550" cy="335450"/>
              </a:xfrm>
            </p:grpSpPr>
            <p:sp>
              <p:nvSpPr>
                <p:cNvPr id="1106" name="Google Shape;1106;p30"/>
                <p:cNvSpPr/>
                <p:nvPr/>
              </p:nvSpPr>
              <p:spPr>
                <a:xfrm>
                  <a:off x="357700" y="1266200"/>
                  <a:ext cx="947400" cy="253800"/>
                </a:xfrm>
                <a:prstGeom prst="homePlate">
                  <a:avLst>
                    <a:gd fmla="val 28586" name="adj"/>
                  </a:avLst>
                </a:prstGeom>
                <a:solidFill>
                  <a:srgbClr val="94D0D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7" name="Google Shape;1107;p30"/>
                <p:cNvSpPr/>
                <p:nvPr/>
              </p:nvSpPr>
              <p:spPr>
                <a:xfrm rot="10800000">
                  <a:off x="357550" y="1520050"/>
                  <a:ext cx="75900" cy="81600"/>
                </a:xfrm>
                <a:prstGeom prst="rtTriangle">
                  <a:avLst/>
                </a:prstGeom>
                <a:solidFill>
                  <a:srgbClr val="71C0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08" name="Google Shape;1108;p30"/>
              <p:cNvSpPr txBox="1"/>
              <p:nvPr/>
            </p:nvSpPr>
            <p:spPr>
              <a:xfrm>
                <a:off x="414925" y="1306637"/>
                <a:ext cx="832800" cy="17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3</a:t>
                </a:r>
                <a:endParaRPr b="1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109" name="Google Shape;1109;p30"/>
              <p:cNvGrpSpPr/>
              <p:nvPr/>
            </p:nvGrpSpPr>
            <p:grpSpPr>
              <a:xfrm>
                <a:off x="493763" y="1723091"/>
                <a:ext cx="1227600" cy="716566"/>
                <a:chOff x="452500" y="1723091"/>
                <a:chExt cx="1227600" cy="716566"/>
              </a:xfrm>
            </p:grpSpPr>
            <p:sp>
              <p:nvSpPr>
                <p:cNvPr id="1110" name="Google Shape;1110;p30"/>
                <p:cNvSpPr txBox="1"/>
                <p:nvPr/>
              </p:nvSpPr>
              <p:spPr>
                <a:xfrm>
                  <a:off x="495850" y="1723091"/>
                  <a:ext cx="1140900" cy="18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 sz="13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111" name="Google Shape;1111;p30"/>
                <p:cNvSpPr txBox="1"/>
                <p:nvPr/>
              </p:nvSpPr>
              <p:spPr>
                <a:xfrm>
                  <a:off x="452500" y="2012157"/>
                  <a:ext cx="1227600" cy="427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1112" name="Google Shape;1112;p30"/>
              <p:cNvCxnSpPr/>
              <p:nvPr/>
            </p:nvCxnSpPr>
            <p:spPr>
              <a:xfrm>
                <a:off x="1109175" y="3728925"/>
                <a:ext cx="0" cy="58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1D3D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13" name="Google Shape;1113;p30"/>
              <p:cNvSpPr/>
              <p:nvPr/>
            </p:nvSpPr>
            <p:spPr>
              <a:xfrm>
                <a:off x="742875" y="3081925"/>
                <a:ext cx="729600" cy="729600"/>
              </a:xfrm>
              <a:prstGeom prst="ellipse">
                <a:avLst/>
              </a:prstGeom>
              <a:solidFill>
                <a:srgbClr val="EFEFF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4" name="Google Shape;1114;p30"/>
            <p:cNvGrpSpPr/>
            <p:nvPr/>
          </p:nvGrpSpPr>
          <p:grpSpPr>
            <a:xfrm>
              <a:off x="5536071" y="1133850"/>
              <a:ext cx="1522674" cy="3399543"/>
              <a:chOff x="357550" y="1133805"/>
              <a:chExt cx="1424125" cy="3179520"/>
            </a:xfrm>
          </p:grpSpPr>
          <p:grpSp>
            <p:nvGrpSpPr>
              <p:cNvPr id="1115" name="Google Shape;1115;p30"/>
              <p:cNvGrpSpPr/>
              <p:nvPr/>
            </p:nvGrpSpPr>
            <p:grpSpPr>
              <a:xfrm>
                <a:off x="433452" y="1133805"/>
                <a:ext cx="1348223" cy="2388270"/>
                <a:chOff x="433452" y="1133805"/>
                <a:chExt cx="1348223" cy="2388270"/>
              </a:xfrm>
            </p:grpSpPr>
            <p:sp>
              <p:nvSpPr>
                <p:cNvPr id="1116" name="Google Shape;1116;p30"/>
                <p:cNvSpPr/>
                <p:nvPr/>
              </p:nvSpPr>
              <p:spPr>
                <a:xfrm>
                  <a:off x="433452" y="1133805"/>
                  <a:ext cx="1348200" cy="1881900"/>
                </a:xfrm>
                <a:prstGeom prst="rect">
                  <a:avLst/>
                </a:prstGeom>
                <a:solidFill>
                  <a:srgbClr val="F3F5F4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7" name="Google Shape;1117;p30"/>
                <p:cNvSpPr/>
                <p:nvPr/>
              </p:nvSpPr>
              <p:spPr>
                <a:xfrm rot="10800000">
                  <a:off x="433475" y="3015675"/>
                  <a:ext cx="1348200" cy="506400"/>
                </a:xfrm>
                <a:prstGeom prst="round2SameRect">
                  <a:avLst>
                    <a:gd fmla="val 28980" name="adj1"/>
                    <a:gd fmla="val 0" name="adj2"/>
                  </a:avLst>
                </a:prstGeom>
                <a:solidFill>
                  <a:srgbClr val="A490C4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18" name="Google Shape;1118;p30"/>
              <p:cNvGrpSpPr/>
              <p:nvPr/>
            </p:nvGrpSpPr>
            <p:grpSpPr>
              <a:xfrm>
                <a:off x="357550" y="1266200"/>
                <a:ext cx="947550" cy="335450"/>
                <a:chOff x="357550" y="1266200"/>
                <a:chExt cx="947550" cy="335450"/>
              </a:xfrm>
            </p:grpSpPr>
            <p:sp>
              <p:nvSpPr>
                <p:cNvPr id="1119" name="Google Shape;1119;p30"/>
                <p:cNvSpPr/>
                <p:nvPr/>
              </p:nvSpPr>
              <p:spPr>
                <a:xfrm>
                  <a:off x="357700" y="1266200"/>
                  <a:ext cx="947400" cy="253800"/>
                </a:xfrm>
                <a:prstGeom prst="homePlate">
                  <a:avLst>
                    <a:gd fmla="val 28586" name="adj"/>
                  </a:avLst>
                </a:prstGeom>
                <a:solidFill>
                  <a:srgbClr val="A490C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0" name="Google Shape;1120;p30"/>
                <p:cNvSpPr/>
                <p:nvPr/>
              </p:nvSpPr>
              <p:spPr>
                <a:xfrm rot="10800000">
                  <a:off x="357550" y="1520050"/>
                  <a:ext cx="75900" cy="81600"/>
                </a:xfrm>
                <a:prstGeom prst="rtTriangle">
                  <a:avLst/>
                </a:prstGeom>
                <a:solidFill>
                  <a:srgbClr val="8D75B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21" name="Google Shape;1121;p30"/>
              <p:cNvSpPr txBox="1"/>
              <p:nvPr/>
            </p:nvSpPr>
            <p:spPr>
              <a:xfrm>
                <a:off x="414925" y="1306637"/>
                <a:ext cx="832800" cy="17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4</a:t>
                </a:r>
                <a:endParaRPr b="1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122" name="Google Shape;1122;p30"/>
              <p:cNvGrpSpPr/>
              <p:nvPr/>
            </p:nvGrpSpPr>
            <p:grpSpPr>
              <a:xfrm>
                <a:off x="493763" y="1723091"/>
                <a:ext cx="1227600" cy="865666"/>
                <a:chOff x="452500" y="1723091"/>
                <a:chExt cx="1227600" cy="865666"/>
              </a:xfrm>
            </p:grpSpPr>
            <p:sp>
              <p:nvSpPr>
                <p:cNvPr id="1123" name="Google Shape;1123;p30"/>
                <p:cNvSpPr txBox="1"/>
                <p:nvPr/>
              </p:nvSpPr>
              <p:spPr>
                <a:xfrm>
                  <a:off x="495850" y="1723091"/>
                  <a:ext cx="1140900" cy="18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</a:t>
                  </a:r>
                  <a:endParaRPr sz="13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124" name="Google Shape;1124;p30"/>
                <p:cNvSpPr txBox="1"/>
                <p:nvPr/>
              </p:nvSpPr>
              <p:spPr>
                <a:xfrm>
                  <a:off x="452500" y="2012157"/>
                  <a:ext cx="1227600" cy="57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growth starts to slow down as the product reaches peak market penetration.</a:t>
                  </a:r>
                  <a:endParaRPr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1125" name="Google Shape;1125;p30"/>
              <p:cNvCxnSpPr/>
              <p:nvPr/>
            </p:nvCxnSpPr>
            <p:spPr>
              <a:xfrm>
                <a:off x="1109175" y="3728925"/>
                <a:ext cx="0" cy="58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1D3D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26" name="Google Shape;1126;p30"/>
              <p:cNvSpPr/>
              <p:nvPr/>
            </p:nvSpPr>
            <p:spPr>
              <a:xfrm>
                <a:off x="742875" y="3081925"/>
                <a:ext cx="729600" cy="729600"/>
              </a:xfrm>
              <a:prstGeom prst="ellipse">
                <a:avLst/>
              </a:prstGeom>
              <a:solidFill>
                <a:srgbClr val="EFEFF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7" name="Google Shape;1127;p30"/>
            <p:cNvGrpSpPr/>
            <p:nvPr/>
          </p:nvGrpSpPr>
          <p:grpSpPr>
            <a:xfrm>
              <a:off x="7261479" y="1133849"/>
              <a:ext cx="1522674" cy="3399543"/>
              <a:chOff x="357550" y="1133805"/>
              <a:chExt cx="1424125" cy="3179520"/>
            </a:xfrm>
          </p:grpSpPr>
          <p:grpSp>
            <p:nvGrpSpPr>
              <p:cNvPr id="1128" name="Google Shape;1128;p30"/>
              <p:cNvGrpSpPr/>
              <p:nvPr/>
            </p:nvGrpSpPr>
            <p:grpSpPr>
              <a:xfrm>
                <a:off x="433444" y="1133805"/>
                <a:ext cx="1348231" cy="2388270"/>
                <a:chOff x="433444" y="1133805"/>
                <a:chExt cx="1348231" cy="2388270"/>
              </a:xfrm>
            </p:grpSpPr>
            <p:sp>
              <p:nvSpPr>
                <p:cNvPr id="1129" name="Google Shape;1129;p30"/>
                <p:cNvSpPr/>
                <p:nvPr/>
              </p:nvSpPr>
              <p:spPr>
                <a:xfrm>
                  <a:off x="433444" y="1133805"/>
                  <a:ext cx="1348200" cy="1881900"/>
                </a:xfrm>
                <a:prstGeom prst="rect">
                  <a:avLst/>
                </a:prstGeom>
                <a:solidFill>
                  <a:srgbClr val="F3F5F4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0" name="Google Shape;1130;p30"/>
                <p:cNvSpPr/>
                <p:nvPr/>
              </p:nvSpPr>
              <p:spPr>
                <a:xfrm rot="10800000">
                  <a:off x="433475" y="3015675"/>
                  <a:ext cx="1348200" cy="506400"/>
                </a:xfrm>
                <a:prstGeom prst="round2SameRect">
                  <a:avLst>
                    <a:gd fmla="val 28980" name="adj1"/>
                    <a:gd fmla="val 0" name="adj2"/>
                  </a:avLst>
                </a:prstGeom>
                <a:solidFill>
                  <a:srgbClr val="939598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31" name="Google Shape;1131;p30"/>
              <p:cNvGrpSpPr/>
              <p:nvPr/>
            </p:nvGrpSpPr>
            <p:grpSpPr>
              <a:xfrm>
                <a:off x="357550" y="1266200"/>
                <a:ext cx="947550" cy="335450"/>
                <a:chOff x="357550" y="1266200"/>
                <a:chExt cx="947550" cy="335450"/>
              </a:xfrm>
            </p:grpSpPr>
            <p:sp>
              <p:nvSpPr>
                <p:cNvPr id="1132" name="Google Shape;1132;p30"/>
                <p:cNvSpPr/>
                <p:nvPr/>
              </p:nvSpPr>
              <p:spPr>
                <a:xfrm>
                  <a:off x="357700" y="1266200"/>
                  <a:ext cx="947400" cy="253800"/>
                </a:xfrm>
                <a:prstGeom prst="homePlate">
                  <a:avLst>
                    <a:gd fmla="val 28586" name="adj"/>
                  </a:avLst>
                </a:prstGeom>
                <a:solidFill>
                  <a:srgbClr val="93959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3" name="Google Shape;1133;p30"/>
                <p:cNvSpPr/>
                <p:nvPr/>
              </p:nvSpPr>
              <p:spPr>
                <a:xfrm rot="10800000">
                  <a:off x="357550" y="1520050"/>
                  <a:ext cx="75900" cy="81600"/>
                </a:xfrm>
                <a:prstGeom prst="rtTriangle">
                  <a:avLst/>
                </a:prstGeom>
                <a:solidFill>
                  <a:srgbClr val="58595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34" name="Google Shape;1134;p30"/>
              <p:cNvSpPr txBox="1"/>
              <p:nvPr/>
            </p:nvSpPr>
            <p:spPr>
              <a:xfrm>
                <a:off x="414925" y="1306637"/>
                <a:ext cx="832800" cy="17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5</a:t>
                </a:r>
                <a:endParaRPr b="1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135" name="Google Shape;1135;p30"/>
              <p:cNvGrpSpPr/>
              <p:nvPr/>
            </p:nvGrpSpPr>
            <p:grpSpPr>
              <a:xfrm>
                <a:off x="493763" y="1723091"/>
                <a:ext cx="1227600" cy="865666"/>
                <a:chOff x="452500" y="1723091"/>
                <a:chExt cx="1227600" cy="865666"/>
              </a:xfrm>
            </p:grpSpPr>
            <p:sp>
              <p:nvSpPr>
                <p:cNvPr id="1136" name="Google Shape;1136;p30"/>
                <p:cNvSpPr txBox="1"/>
                <p:nvPr/>
              </p:nvSpPr>
              <p:spPr>
                <a:xfrm>
                  <a:off x="495850" y="1723091"/>
                  <a:ext cx="1140900" cy="18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</a:t>
                  </a:r>
                  <a:endParaRPr sz="13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137" name="Google Shape;1137;p30"/>
                <p:cNvSpPr txBox="1"/>
                <p:nvPr/>
              </p:nvSpPr>
              <p:spPr>
                <a:xfrm>
                  <a:off x="452500" y="2012157"/>
                  <a:ext cx="1227600" cy="57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 product becomes outdated or loses relevance.</a:t>
                  </a:r>
                  <a:endParaRPr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1138" name="Google Shape;1138;p30"/>
              <p:cNvCxnSpPr/>
              <p:nvPr/>
            </p:nvCxnSpPr>
            <p:spPr>
              <a:xfrm>
                <a:off x="1109175" y="3728925"/>
                <a:ext cx="0" cy="584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1D3D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39" name="Google Shape;1139;p30"/>
              <p:cNvSpPr/>
              <p:nvPr/>
            </p:nvSpPr>
            <p:spPr>
              <a:xfrm>
                <a:off x="742875" y="3081925"/>
                <a:ext cx="729600" cy="729600"/>
              </a:xfrm>
              <a:prstGeom prst="ellipse">
                <a:avLst/>
              </a:prstGeom>
              <a:solidFill>
                <a:srgbClr val="EFEFF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40" name="Google Shape;1140;p30"/>
            <p:cNvSpPr/>
            <p:nvPr/>
          </p:nvSpPr>
          <p:spPr>
            <a:xfrm>
              <a:off x="4504550" y="4399822"/>
              <a:ext cx="215551" cy="215551"/>
            </a:xfrm>
            <a:prstGeom prst="ellipse">
              <a:avLst/>
            </a:prstGeom>
            <a:gradFill>
              <a:gsLst>
                <a:gs pos="0">
                  <a:srgbClr val="94D0DA"/>
                </a:gs>
                <a:gs pos="100000">
                  <a:srgbClr val="71C0C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6229243" y="4399822"/>
              <a:ext cx="215551" cy="215551"/>
            </a:xfrm>
            <a:prstGeom prst="ellipse">
              <a:avLst/>
            </a:prstGeom>
            <a:gradFill>
              <a:gsLst>
                <a:gs pos="0">
                  <a:srgbClr val="A490C4"/>
                </a:gs>
                <a:gs pos="100000">
                  <a:srgbClr val="8D75B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7955225" y="4399822"/>
              <a:ext cx="215551" cy="215551"/>
            </a:xfrm>
            <a:prstGeom prst="ellipse">
              <a:avLst/>
            </a:prstGeom>
            <a:gradFill>
              <a:gsLst>
                <a:gs pos="0">
                  <a:srgbClr val="919298"/>
                </a:gs>
                <a:gs pos="100000">
                  <a:srgbClr val="73747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43" name="Google Shape;1143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00968" y="3401644"/>
              <a:ext cx="422682" cy="410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4" name="Google Shape;1144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87791" y="3376010"/>
              <a:ext cx="498435" cy="461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5" name="Google Shape;1145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834423" y="3399025"/>
              <a:ext cx="457136" cy="41559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6" name="Google Shape;1146;p30"/>
            <p:cNvGrpSpPr/>
            <p:nvPr/>
          </p:nvGrpSpPr>
          <p:grpSpPr>
            <a:xfrm>
              <a:off x="2085255" y="1133850"/>
              <a:ext cx="1522674" cy="3481524"/>
              <a:chOff x="2085255" y="1133850"/>
              <a:chExt cx="1522674" cy="3481524"/>
            </a:xfrm>
          </p:grpSpPr>
          <p:grpSp>
            <p:nvGrpSpPr>
              <p:cNvPr id="1147" name="Google Shape;1147;p30"/>
              <p:cNvGrpSpPr/>
              <p:nvPr/>
            </p:nvGrpSpPr>
            <p:grpSpPr>
              <a:xfrm>
                <a:off x="2166400" y="1133850"/>
                <a:ext cx="1441529" cy="2553538"/>
                <a:chOff x="433444" y="1133805"/>
                <a:chExt cx="1348231" cy="2388270"/>
              </a:xfrm>
            </p:grpSpPr>
            <p:sp>
              <p:nvSpPr>
                <p:cNvPr id="1148" name="Google Shape;1148;p30"/>
                <p:cNvSpPr/>
                <p:nvPr/>
              </p:nvSpPr>
              <p:spPr>
                <a:xfrm>
                  <a:off x="433444" y="1133805"/>
                  <a:ext cx="1348200" cy="1881900"/>
                </a:xfrm>
                <a:prstGeom prst="rect">
                  <a:avLst/>
                </a:prstGeom>
                <a:solidFill>
                  <a:srgbClr val="F3F5F4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9" name="Google Shape;1149;p30"/>
                <p:cNvSpPr/>
                <p:nvPr/>
              </p:nvSpPr>
              <p:spPr>
                <a:xfrm rot="10800000">
                  <a:off x="433475" y="3015675"/>
                  <a:ext cx="1348200" cy="506400"/>
                </a:xfrm>
                <a:prstGeom prst="round2SameRect">
                  <a:avLst>
                    <a:gd fmla="val 28980" name="adj1"/>
                    <a:gd fmla="val 0" name="adj2"/>
                  </a:avLst>
                </a:prstGeom>
                <a:solidFill>
                  <a:srgbClr val="F0CE53"/>
                </a:solidFill>
                <a:ln>
                  <a:noFill/>
                </a:ln>
                <a:effectLst>
                  <a:outerShdw blurRad="57150" rotWithShape="0" algn="bl" dir="2100000" dist="5715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50" name="Google Shape;1150;p30"/>
              <p:cNvGrpSpPr/>
              <p:nvPr/>
            </p:nvGrpSpPr>
            <p:grpSpPr>
              <a:xfrm>
                <a:off x="2085255" y="1275406"/>
                <a:ext cx="1013120" cy="358663"/>
                <a:chOff x="357550" y="1266200"/>
                <a:chExt cx="947550" cy="335450"/>
              </a:xfrm>
            </p:grpSpPr>
            <p:sp>
              <p:nvSpPr>
                <p:cNvPr id="1151" name="Google Shape;1151;p30"/>
                <p:cNvSpPr/>
                <p:nvPr/>
              </p:nvSpPr>
              <p:spPr>
                <a:xfrm>
                  <a:off x="357700" y="1266200"/>
                  <a:ext cx="947400" cy="253800"/>
                </a:xfrm>
                <a:prstGeom prst="homePlate">
                  <a:avLst>
                    <a:gd fmla="val 28586" name="adj"/>
                  </a:avLst>
                </a:prstGeom>
                <a:solidFill>
                  <a:srgbClr val="F0CE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2" name="Google Shape;1152;p30"/>
                <p:cNvSpPr/>
                <p:nvPr/>
              </p:nvSpPr>
              <p:spPr>
                <a:xfrm rot="10800000">
                  <a:off x="357550" y="1520050"/>
                  <a:ext cx="75900" cy="81600"/>
                </a:xfrm>
                <a:prstGeom prst="rtTriangle">
                  <a:avLst/>
                </a:prstGeom>
                <a:solidFill>
                  <a:srgbClr val="E8B6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53" name="Google Shape;1153;p30"/>
              <p:cNvSpPr txBox="1"/>
              <p:nvPr/>
            </p:nvSpPr>
            <p:spPr>
              <a:xfrm>
                <a:off x="2146600" y="1318641"/>
                <a:ext cx="890430" cy="184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2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2</a:t>
                </a:r>
                <a:endParaRPr b="1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154" name="Google Shape;1154;p30"/>
              <p:cNvGrpSpPr/>
              <p:nvPr/>
            </p:nvGrpSpPr>
            <p:grpSpPr>
              <a:xfrm>
                <a:off x="2230893" y="1763914"/>
                <a:ext cx="1312550" cy="607055"/>
                <a:chOff x="452500" y="1723091"/>
                <a:chExt cx="1227600" cy="567766"/>
              </a:xfrm>
            </p:grpSpPr>
            <p:sp>
              <p:nvSpPr>
                <p:cNvPr id="1155" name="Google Shape;1155;p30"/>
                <p:cNvSpPr txBox="1"/>
                <p:nvPr/>
              </p:nvSpPr>
              <p:spPr>
                <a:xfrm>
                  <a:off x="495850" y="1723091"/>
                  <a:ext cx="1140900" cy="18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 sz="13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156" name="Google Shape;1156;p30"/>
                <p:cNvSpPr txBox="1"/>
                <p:nvPr/>
              </p:nvSpPr>
              <p:spPr>
                <a:xfrm>
                  <a:off x="452500" y="2012157"/>
                  <a:ext cx="1227600" cy="27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into the market.</a:t>
                  </a:r>
                  <a:endParaRPr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1157" name="Google Shape;1157;p30"/>
              <p:cNvCxnSpPr/>
              <p:nvPr/>
            </p:nvCxnSpPr>
            <p:spPr>
              <a:xfrm>
                <a:off x="2888892" y="3908552"/>
                <a:ext cx="0" cy="62484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1D3D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58" name="Google Shape;1158;p30"/>
              <p:cNvSpPr/>
              <p:nvPr/>
            </p:nvSpPr>
            <p:spPr>
              <a:xfrm>
                <a:off x="2781790" y="4399822"/>
                <a:ext cx="215551" cy="215551"/>
              </a:xfrm>
              <a:prstGeom prst="ellipse">
                <a:avLst/>
              </a:prstGeom>
              <a:gradFill>
                <a:gsLst>
                  <a:gs pos="0">
                    <a:srgbClr val="F0CE53"/>
                  </a:gs>
                  <a:gs pos="100000">
                    <a:srgbClr val="E8B62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59" name="Google Shape;1159;p30"/>
              <p:cNvGrpSpPr/>
              <p:nvPr/>
            </p:nvGrpSpPr>
            <p:grpSpPr>
              <a:xfrm>
                <a:off x="2497244" y="3216779"/>
                <a:ext cx="780000" cy="780000"/>
                <a:chOff x="2497244" y="3216779"/>
                <a:chExt cx="780000" cy="780000"/>
              </a:xfrm>
            </p:grpSpPr>
            <p:sp>
              <p:nvSpPr>
                <p:cNvPr id="1160" name="Google Shape;1160;p30"/>
                <p:cNvSpPr/>
                <p:nvPr/>
              </p:nvSpPr>
              <p:spPr>
                <a:xfrm>
                  <a:off x="2497244" y="3216779"/>
                  <a:ext cx="780000" cy="780000"/>
                </a:xfrm>
                <a:prstGeom prst="ellipse">
                  <a:avLst/>
                </a:prstGeom>
                <a:solidFill>
                  <a:srgbClr val="EFEFF0"/>
                </a:solidFill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1800000" dist="3810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161" name="Google Shape;1161;p30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2644092" y="3401642"/>
                  <a:ext cx="486125" cy="486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Google Shape;1166;p31"/>
          <p:cNvGrpSpPr/>
          <p:nvPr/>
        </p:nvGrpSpPr>
        <p:grpSpPr>
          <a:xfrm>
            <a:off x="359950" y="982302"/>
            <a:ext cx="8423700" cy="3775891"/>
            <a:chOff x="359975" y="995900"/>
            <a:chExt cx="8423700" cy="3790675"/>
          </a:xfrm>
        </p:grpSpPr>
        <p:grpSp>
          <p:nvGrpSpPr>
            <p:cNvPr id="1167" name="Google Shape;1167;p31"/>
            <p:cNvGrpSpPr/>
            <p:nvPr/>
          </p:nvGrpSpPr>
          <p:grpSpPr>
            <a:xfrm>
              <a:off x="359975" y="995900"/>
              <a:ext cx="8423669" cy="3790675"/>
              <a:chOff x="595825" y="975051"/>
              <a:chExt cx="7857900" cy="3790675"/>
            </a:xfrm>
          </p:grpSpPr>
          <p:cxnSp>
            <p:nvCxnSpPr>
              <p:cNvPr id="1168" name="Google Shape;1168;p31"/>
              <p:cNvCxnSpPr/>
              <p:nvPr/>
            </p:nvCxnSpPr>
            <p:spPr>
              <a:xfrm>
                <a:off x="106377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9" name="Google Shape;1169;p31"/>
              <p:cNvCxnSpPr/>
              <p:nvPr/>
            </p:nvCxnSpPr>
            <p:spPr>
              <a:xfrm>
                <a:off x="152563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0" name="Google Shape;1170;p31"/>
              <p:cNvCxnSpPr/>
              <p:nvPr/>
            </p:nvCxnSpPr>
            <p:spPr>
              <a:xfrm>
                <a:off x="198749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1" name="Google Shape;1171;p31"/>
              <p:cNvCxnSpPr/>
              <p:nvPr/>
            </p:nvCxnSpPr>
            <p:spPr>
              <a:xfrm>
                <a:off x="2449360" y="97680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2" name="Google Shape;1172;p31"/>
              <p:cNvCxnSpPr/>
              <p:nvPr/>
            </p:nvCxnSpPr>
            <p:spPr>
              <a:xfrm>
                <a:off x="2911222" y="97687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3" name="Google Shape;1173;p31"/>
              <p:cNvCxnSpPr/>
              <p:nvPr/>
            </p:nvCxnSpPr>
            <p:spPr>
              <a:xfrm>
                <a:off x="3373084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4" name="Google Shape;1174;p31"/>
              <p:cNvCxnSpPr/>
              <p:nvPr/>
            </p:nvCxnSpPr>
            <p:spPr>
              <a:xfrm>
                <a:off x="3834946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5" name="Google Shape;1175;p31"/>
              <p:cNvCxnSpPr/>
              <p:nvPr/>
            </p:nvCxnSpPr>
            <p:spPr>
              <a:xfrm>
                <a:off x="4296809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6" name="Google Shape;1176;p31"/>
              <p:cNvCxnSpPr/>
              <p:nvPr/>
            </p:nvCxnSpPr>
            <p:spPr>
              <a:xfrm>
                <a:off x="4758671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7" name="Google Shape;1177;p31"/>
              <p:cNvCxnSpPr/>
              <p:nvPr/>
            </p:nvCxnSpPr>
            <p:spPr>
              <a:xfrm>
                <a:off x="522053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8" name="Google Shape;1178;p31"/>
              <p:cNvCxnSpPr/>
              <p:nvPr/>
            </p:nvCxnSpPr>
            <p:spPr>
              <a:xfrm>
                <a:off x="5682396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9" name="Google Shape;1179;p31"/>
              <p:cNvCxnSpPr/>
              <p:nvPr/>
            </p:nvCxnSpPr>
            <p:spPr>
              <a:xfrm>
                <a:off x="6144258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0" name="Google Shape;1180;p31"/>
              <p:cNvCxnSpPr/>
              <p:nvPr/>
            </p:nvCxnSpPr>
            <p:spPr>
              <a:xfrm>
                <a:off x="6606120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1" name="Google Shape;1181;p31"/>
              <p:cNvCxnSpPr/>
              <p:nvPr/>
            </p:nvCxnSpPr>
            <p:spPr>
              <a:xfrm>
                <a:off x="706798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2" name="Google Shape;1182;p31"/>
              <p:cNvCxnSpPr/>
              <p:nvPr/>
            </p:nvCxnSpPr>
            <p:spPr>
              <a:xfrm>
                <a:off x="595825" y="1442800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3" name="Google Shape;1183;p31"/>
              <p:cNvCxnSpPr/>
              <p:nvPr/>
            </p:nvCxnSpPr>
            <p:spPr>
              <a:xfrm>
                <a:off x="595825" y="1918888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4" name="Google Shape;1184;p31"/>
              <p:cNvCxnSpPr/>
              <p:nvPr/>
            </p:nvCxnSpPr>
            <p:spPr>
              <a:xfrm>
                <a:off x="595825" y="2394976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5" name="Google Shape;1185;p31"/>
              <p:cNvCxnSpPr/>
              <p:nvPr/>
            </p:nvCxnSpPr>
            <p:spPr>
              <a:xfrm>
                <a:off x="595825" y="2871064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6" name="Google Shape;1186;p31"/>
              <p:cNvCxnSpPr/>
              <p:nvPr/>
            </p:nvCxnSpPr>
            <p:spPr>
              <a:xfrm>
                <a:off x="595825" y="3347152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7" name="Google Shape;1187;p31"/>
              <p:cNvCxnSpPr/>
              <p:nvPr/>
            </p:nvCxnSpPr>
            <p:spPr>
              <a:xfrm>
                <a:off x="595825" y="3823239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8" name="Google Shape;1188;p31"/>
              <p:cNvCxnSpPr/>
              <p:nvPr/>
            </p:nvCxnSpPr>
            <p:spPr>
              <a:xfrm>
                <a:off x="595825" y="4299327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9" name="Google Shape;1189;p31"/>
              <p:cNvCxnSpPr/>
              <p:nvPr/>
            </p:nvCxnSpPr>
            <p:spPr>
              <a:xfrm>
                <a:off x="752984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0" name="Google Shape;1190;p31"/>
              <p:cNvCxnSpPr/>
              <p:nvPr/>
            </p:nvCxnSpPr>
            <p:spPr>
              <a:xfrm>
                <a:off x="799170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1" name="Google Shape;1191;p31"/>
              <p:cNvCxnSpPr/>
              <p:nvPr/>
            </p:nvCxnSpPr>
            <p:spPr>
              <a:xfrm>
                <a:off x="595825" y="977025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192" name="Google Shape;1192;p31"/>
            <p:cNvCxnSpPr/>
            <p:nvPr/>
          </p:nvCxnSpPr>
          <p:spPr>
            <a:xfrm>
              <a:off x="359975" y="4786574"/>
              <a:ext cx="84237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193" name="Google Shape;1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000" y="2198312"/>
            <a:ext cx="370400" cy="32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31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195" name="Google Shape;1195;p31"/>
          <p:cNvGrpSpPr/>
          <p:nvPr/>
        </p:nvGrpSpPr>
        <p:grpSpPr>
          <a:xfrm>
            <a:off x="0" y="706575"/>
            <a:ext cx="8602950" cy="4448100"/>
            <a:chOff x="0" y="706575"/>
            <a:chExt cx="8602950" cy="4448100"/>
          </a:xfrm>
        </p:grpSpPr>
        <p:pic>
          <p:nvPicPr>
            <p:cNvPr id="1196" name="Google Shape;1196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4121650"/>
              <a:ext cx="2851675" cy="1033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7" name="Google Shape;1197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38400" y="3573275"/>
              <a:ext cx="2160674" cy="139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8" name="Google Shape;1198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37558" y="2868646"/>
              <a:ext cx="1769174" cy="130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9" name="Google Shape;1199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68573" y="2130043"/>
              <a:ext cx="1343200" cy="114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0" name="Google Shape;1200;p3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79675" y="1488525"/>
              <a:ext cx="917425" cy="88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1" name="Google Shape;1201;p3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562594" y="706575"/>
              <a:ext cx="1040356" cy="1033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2" name="Google Shape;1202;p31"/>
          <p:cNvGrpSpPr/>
          <p:nvPr/>
        </p:nvGrpSpPr>
        <p:grpSpPr>
          <a:xfrm>
            <a:off x="447096" y="2861125"/>
            <a:ext cx="1605529" cy="887775"/>
            <a:chOff x="447096" y="2861125"/>
            <a:chExt cx="1605529" cy="887775"/>
          </a:xfrm>
        </p:grpSpPr>
        <p:pic>
          <p:nvPicPr>
            <p:cNvPr id="1203" name="Google Shape;1203;p3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652375" y="2861125"/>
              <a:ext cx="400250" cy="36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4" name="Google Shape;1204;p31"/>
            <p:cNvSpPr txBox="1"/>
            <p:nvPr/>
          </p:nvSpPr>
          <p:spPr>
            <a:xfrm>
              <a:off x="447109" y="2968346"/>
              <a:ext cx="148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rPr>
                <a:t>Development</a:t>
              </a:r>
              <a:endParaRPr>
                <a:solidFill>
                  <a:srgbClr val="2F1839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205" name="Google Shape;1205;p31"/>
            <p:cNvSpPr txBox="1"/>
            <p:nvPr/>
          </p:nvSpPr>
          <p:spPr>
            <a:xfrm>
              <a:off x="447096" y="3317200"/>
              <a:ext cx="1582500" cy="43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This is the initial phase where a product is conceptualized, designed, and developed.</a:t>
              </a:r>
              <a:endParaRPr sz="8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06" name="Google Shape;1206;p31"/>
          <p:cNvGrpSpPr/>
          <p:nvPr/>
        </p:nvGrpSpPr>
        <p:grpSpPr>
          <a:xfrm>
            <a:off x="2439996" y="2389875"/>
            <a:ext cx="1582500" cy="737475"/>
            <a:chOff x="2439996" y="2389875"/>
            <a:chExt cx="1582500" cy="737475"/>
          </a:xfrm>
        </p:grpSpPr>
        <p:pic>
          <p:nvPicPr>
            <p:cNvPr id="1207" name="Google Shape;1207;p3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528675" y="2389875"/>
              <a:ext cx="378550" cy="3785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08" name="Google Shape;1208;p31"/>
            <p:cNvGrpSpPr/>
            <p:nvPr/>
          </p:nvGrpSpPr>
          <p:grpSpPr>
            <a:xfrm>
              <a:off x="2439996" y="2497096"/>
              <a:ext cx="1582500" cy="630254"/>
              <a:chOff x="447096" y="2968346"/>
              <a:chExt cx="1582500" cy="630254"/>
            </a:xfrm>
          </p:grpSpPr>
          <p:sp>
            <p:nvSpPr>
              <p:cNvPr id="1209" name="Google Shape;1209;p31"/>
              <p:cNvSpPr txBox="1"/>
              <p:nvPr/>
            </p:nvSpPr>
            <p:spPr>
              <a:xfrm>
                <a:off x="447109" y="2968346"/>
                <a:ext cx="148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Introduction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210" name="Google Shape;1210;p31"/>
              <p:cNvSpPr txBox="1"/>
              <p:nvPr/>
            </p:nvSpPr>
            <p:spPr>
              <a:xfrm>
                <a:off x="447096" y="3317200"/>
                <a:ext cx="1582500" cy="28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launched</a:t>
                </a:r>
                <a:endParaRPr sz="8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 into the market.</a:t>
                </a:r>
                <a:endParaRPr sz="8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211" name="Google Shape;1211;p31"/>
          <p:cNvGrpSpPr/>
          <p:nvPr/>
        </p:nvGrpSpPr>
        <p:grpSpPr>
          <a:xfrm>
            <a:off x="4218184" y="1685425"/>
            <a:ext cx="1582500" cy="916563"/>
            <a:chOff x="4218184" y="1685425"/>
            <a:chExt cx="1582500" cy="916563"/>
          </a:xfrm>
        </p:grpSpPr>
        <p:pic>
          <p:nvPicPr>
            <p:cNvPr id="1212" name="Google Shape;1212;p3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917547" y="1685425"/>
              <a:ext cx="370395" cy="363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3" name="Google Shape;1213;p31"/>
            <p:cNvGrpSpPr/>
            <p:nvPr/>
          </p:nvGrpSpPr>
          <p:grpSpPr>
            <a:xfrm>
              <a:off x="4218184" y="1821433"/>
              <a:ext cx="1582500" cy="780554"/>
              <a:chOff x="447096" y="2968346"/>
              <a:chExt cx="1582500" cy="780554"/>
            </a:xfrm>
          </p:grpSpPr>
          <p:sp>
            <p:nvSpPr>
              <p:cNvPr id="1214" name="Google Shape;1214;p31"/>
              <p:cNvSpPr txBox="1"/>
              <p:nvPr/>
            </p:nvSpPr>
            <p:spPr>
              <a:xfrm>
                <a:off x="447109" y="2968346"/>
                <a:ext cx="148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Growth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215" name="Google Shape;1215;p31"/>
              <p:cNvSpPr txBox="1"/>
              <p:nvPr/>
            </p:nvSpPr>
            <p:spPr>
              <a:xfrm>
                <a:off x="447096" y="3317200"/>
                <a:ext cx="1582500" cy="43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acceptance and sales increase rapidly.</a:t>
                </a:r>
                <a:endParaRPr sz="8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216" name="Google Shape;1216;p31"/>
          <p:cNvGrpSpPr/>
          <p:nvPr/>
        </p:nvGrpSpPr>
        <p:grpSpPr>
          <a:xfrm>
            <a:off x="6091109" y="3441574"/>
            <a:ext cx="1582500" cy="887909"/>
            <a:chOff x="6091109" y="3441574"/>
            <a:chExt cx="1582500" cy="887909"/>
          </a:xfrm>
        </p:grpSpPr>
        <p:pic>
          <p:nvPicPr>
            <p:cNvPr id="1217" name="Google Shape;1217;p3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890501" y="3441574"/>
              <a:ext cx="407392" cy="3785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8" name="Google Shape;1218;p31"/>
            <p:cNvGrpSpPr/>
            <p:nvPr/>
          </p:nvGrpSpPr>
          <p:grpSpPr>
            <a:xfrm>
              <a:off x="6091109" y="3548929"/>
              <a:ext cx="1582500" cy="780554"/>
              <a:chOff x="447096" y="2968346"/>
              <a:chExt cx="1582500" cy="780554"/>
            </a:xfrm>
          </p:grpSpPr>
          <p:sp>
            <p:nvSpPr>
              <p:cNvPr id="1219" name="Google Shape;1219;p31"/>
              <p:cNvSpPr txBox="1"/>
              <p:nvPr/>
            </p:nvSpPr>
            <p:spPr>
              <a:xfrm>
                <a:off x="447109" y="2968346"/>
                <a:ext cx="1481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Maturity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220" name="Google Shape;1220;p31"/>
              <p:cNvSpPr txBox="1"/>
              <p:nvPr/>
            </p:nvSpPr>
            <p:spPr>
              <a:xfrm>
                <a:off x="447096" y="3317200"/>
                <a:ext cx="1582500" cy="43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to slow down as the product reaches peak market penetration.</a:t>
                </a:r>
                <a:endParaRPr sz="8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221" name="Google Shape;1221;p31"/>
          <p:cNvGrpSpPr/>
          <p:nvPr/>
        </p:nvGrpSpPr>
        <p:grpSpPr>
          <a:xfrm>
            <a:off x="7425445" y="2283193"/>
            <a:ext cx="1582500" cy="780554"/>
            <a:chOff x="447096" y="2968346"/>
            <a:chExt cx="1582500" cy="780554"/>
          </a:xfrm>
        </p:grpSpPr>
        <p:sp>
          <p:nvSpPr>
            <p:cNvPr id="1222" name="Google Shape;1222;p31"/>
            <p:cNvSpPr txBox="1"/>
            <p:nvPr/>
          </p:nvSpPr>
          <p:spPr>
            <a:xfrm>
              <a:off x="447109" y="2968346"/>
              <a:ext cx="1481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rPr>
                <a:t>Decline</a:t>
              </a:r>
              <a:endParaRPr>
                <a:solidFill>
                  <a:srgbClr val="2F1839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1223" name="Google Shape;1223;p31"/>
            <p:cNvSpPr txBox="1"/>
            <p:nvPr/>
          </p:nvSpPr>
          <p:spPr>
            <a:xfrm>
              <a:off x="447096" y="3317200"/>
              <a:ext cx="1582500" cy="43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Sales begin to decline as the product becomes outdated </a:t>
              </a:r>
              <a:endParaRPr sz="8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rPr>
                <a:t>or loses relevance.</a:t>
              </a:r>
              <a:endParaRPr sz="850">
                <a:solidFill>
                  <a:srgbClr val="91929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14"/>
          <p:cNvGrpSpPr/>
          <p:nvPr/>
        </p:nvGrpSpPr>
        <p:grpSpPr>
          <a:xfrm>
            <a:off x="3197575" y="784575"/>
            <a:ext cx="5946300" cy="437400"/>
            <a:chOff x="3197575" y="784575"/>
            <a:chExt cx="5946300" cy="437400"/>
          </a:xfrm>
        </p:grpSpPr>
        <p:sp>
          <p:nvSpPr>
            <p:cNvPr id="97" name="Google Shape;97;p14"/>
            <p:cNvSpPr/>
            <p:nvPr/>
          </p:nvSpPr>
          <p:spPr>
            <a:xfrm>
              <a:off x="3197575" y="784575"/>
              <a:ext cx="5946300" cy="437400"/>
            </a:xfrm>
            <a:prstGeom prst="rect">
              <a:avLst/>
            </a:prstGeom>
            <a:solidFill>
              <a:srgbClr val="94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3369925" y="895575"/>
              <a:ext cx="4004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Stages of the Product Lifecycle</a:t>
              </a:r>
              <a:endPara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99" name="Google Shape;99;p14"/>
          <p:cNvSpPr txBox="1"/>
          <p:nvPr/>
        </p:nvSpPr>
        <p:spPr>
          <a:xfrm>
            <a:off x="327155" y="328439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400">
                <a:solidFill>
                  <a:srgbClr val="2F1839"/>
                </a:solidFill>
                <a:latin typeface="Poppins"/>
                <a:ea typeface="Poppins"/>
                <a:cs typeface="Poppins"/>
                <a:sym typeface="Poppins"/>
              </a:rPr>
              <a:t>PRODUCT </a:t>
            </a:r>
            <a:endParaRPr b="1" sz="3400">
              <a:solidFill>
                <a:srgbClr val="2F18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400">
                <a:solidFill>
                  <a:srgbClr val="2F1839"/>
                </a:solidFill>
                <a:latin typeface="Poppins"/>
                <a:ea typeface="Poppins"/>
                <a:cs typeface="Poppins"/>
                <a:sym typeface="Poppins"/>
              </a:rPr>
              <a:t>LIFECYCLE</a:t>
            </a:r>
            <a:endParaRPr b="1" sz="3400">
              <a:solidFill>
                <a:srgbClr val="2F18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346201" y="1896350"/>
            <a:ext cx="4004400" cy="718217"/>
            <a:chOff x="346201" y="1896350"/>
            <a:chExt cx="4004400" cy="718217"/>
          </a:xfrm>
        </p:grpSpPr>
        <p:sp>
          <p:nvSpPr>
            <p:cNvPr id="101" name="Google Shape;101;p14"/>
            <p:cNvSpPr txBox="1"/>
            <p:nvPr/>
          </p:nvSpPr>
          <p:spPr>
            <a:xfrm>
              <a:off x="346201" y="1896350"/>
              <a:ext cx="400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E8534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Development Stage</a:t>
              </a:r>
              <a:endParaRPr sz="1600">
                <a:solidFill>
                  <a:srgbClr val="E8534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346201" y="2250667"/>
              <a:ext cx="40044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1839"/>
                  </a:solidFill>
                  <a:latin typeface="Poppins"/>
                  <a:ea typeface="Poppins"/>
                  <a:cs typeface="Poppins"/>
                  <a:sym typeface="Poppins"/>
                </a:rPr>
                <a:t>Description: This is the initial phase where a product is conceptualized, designed, and developed.</a:t>
              </a:r>
              <a:endParaRPr sz="1100">
                <a:solidFill>
                  <a:srgbClr val="2F18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346201" y="2865275"/>
            <a:ext cx="4004400" cy="523517"/>
            <a:chOff x="346201" y="1896350"/>
            <a:chExt cx="4004400" cy="523517"/>
          </a:xfrm>
        </p:grpSpPr>
        <p:sp>
          <p:nvSpPr>
            <p:cNvPr id="104" name="Google Shape;104;p14"/>
            <p:cNvSpPr txBox="1"/>
            <p:nvPr/>
          </p:nvSpPr>
          <p:spPr>
            <a:xfrm>
              <a:off x="346201" y="1896350"/>
              <a:ext cx="400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E8B62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Introduction Stage</a:t>
              </a:r>
              <a:endParaRPr sz="1600">
                <a:solidFill>
                  <a:srgbClr val="E8B62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346201" y="2250667"/>
              <a:ext cx="4004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1839"/>
                  </a:solidFill>
                  <a:latin typeface="Poppins"/>
                  <a:ea typeface="Poppins"/>
                  <a:cs typeface="Poppins"/>
                  <a:sym typeface="Poppins"/>
                </a:rPr>
                <a:t>Description: The product is launched into the market.</a:t>
              </a:r>
              <a:endParaRPr sz="1100">
                <a:solidFill>
                  <a:srgbClr val="2F18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346201" y="3826000"/>
            <a:ext cx="4004400" cy="718217"/>
            <a:chOff x="346201" y="1896350"/>
            <a:chExt cx="4004400" cy="718217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346201" y="1896350"/>
              <a:ext cx="400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94D0DA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Growth Stage</a:t>
              </a:r>
              <a:endParaRPr sz="1600">
                <a:solidFill>
                  <a:srgbClr val="94D0DA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346201" y="2250667"/>
              <a:ext cx="40044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1839"/>
                  </a:solidFill>
                  <a:latin typeface="Poppins"/>
                  <a:ea typeface="Poppins"/>
                  <a:cs typeface="Poppins"/>
                  <a:sym typeface="Poppins"/>
                </a:rPr>
                <a:t>Description: The product starts gaining market </a:t>
              </a:r>
              <a:endParaRPr sz="1100">
                <a:solidFill>
                  <a:srgbClr val="2F18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1839"/>
                  </a:solidFill>
                  <a:latin typeface="Poppins"/>
                  <a:ea typeface="Poppins"/>
                  <a:cs typeface="Poppins"/>
                  <a:sym typeface="Poppins"/>
                </a:rPr>
                <a:t>acceptance and sales increase rapidly.</a:t>
              </a:r>
              <a:endParaRPr sz="1100">
                <a:solidFill>
                  <a:srgbClr val="2F18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4731001" y="1896350"/>
            <a:ext cx="4004400" cy="718217"/>
            <a:chOff x="346201" y="1896350"/>
            <a:chExt cx="4004400" cy="718217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346201" y="1896350"/>
              <a:ext cx="400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8D75B5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Maturity Stage</a:t>
              </a:r>
              <a:endParaRPr sz="1600">
                <a:solidFill>
                  <a:srgbClr val="8D75B5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346201" y="2250667"/>
              <a:ext cx="40044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1839"/>
                  </a:solidFill>
                  <a:latin typeface="Poppins"/>
                  <a:ea typeface="Poppins"/>
                  <a:cs typeface="Poppins"/>
                  <a:sym typeface="Poppins"/>
                </a:rPr>
                <a:t>Description: Sales growth starts to slow down as the product reaches peak market penetration.</a:t>
              </a:r>
              <a:endParaRPr sz="1100">
                <a:solidFill>
                  <a:srgbClr val="2F18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4731001" y="2865275"/>
            <a:ext cx="4004400" cy="718217"/>
            <a:chOff x="346201" y="1896350"/>
            <a:chExt cx="4004400" cy="718217"/>
          </a:xfrm>
        </p:grpSpPr>
        <p:sp>
          <p:nvSpPr>
            <p:cNvPr id="113" name="Google Shape;113;p14"/>
            <p:cNvSpPr txBox="1"/>
            <p:nvPr/>
          </p:nvSpPr>
          <p:spPr>
            <a:xfrm>
              <a:off x="346201" y="1896350"/>
              <a:ext cx="400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73747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Decline Stage</a:t>
              </a:r>
              <a:endParaRPr sz="1600">
                <a:solidFill>
                  <a:srgbClr val="73747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346201" y="2250667"/>
              <a:ext cx="40044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1839"/>
                  </a:solidFill>
                  <a:latin typeface="Poppins"/>
                  <a:ea typeface="Poppins"/>
                  <a:cs typeface="Poppins"/>
                  <a:sym typeface="Poppins"/>
                </a:rPr>
                <a:t>Description: Sales begin to decline as the product becomes outdated or loses relevance.</a:t>
              </a:r>
              <a:endParaRPr sz="1100">
                <a:solidFill>
                  <a:srgbClr val="2F18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32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229" name="Google Shape;1229;p32"/>
          <p:cNvGrpSpPr/>
          <p:nvPr/>
        </p:nvGrpSpPr>
        <p:grpSpPr>
          <a:xfrm>
            <a:off x="375875" y="1231913"/>
            <a:ext cx="8377494" cy="3291537"/>
            <a:chOff x="375875" y="1231913"/>
            <a:chExt cx="8377494" cy="3291537"/>
          </a:xfrm>
        </p:grpSpPr>
        <p:grpSp>
          <p:nvGrpSpPr>
            <p:cNvPr id="1230" name="Google Shape;1230;p32"/>
            <p:cNvGrpSpPr/>
            <p:nvPr/>
          </p:nvGrpSpPr>
          <p:grpSpPr>
            <a:xfrm>
              <a:off x="375875" y="1231913"/>
              <a:ext cx="1562850" cy="3291537"/>
              <a:chOff x="375875" y="1231913"/>
              <a:chExt cx="1562850" cy="3291537"/>
            </a:xfrm>
          </p:grpSpPr>
          <p:grpSp>
            <p:nvGrpSpPr>
              <p:cNvPr id="1231" name="Google Shape;1231;p32"/>
              <p:cNvGrpSpPr/>
              <p:nvPr/>
            </p:nvGrpSpPr>
            <p:grpSpPr>
              <a:xfrm>
                <a:off x="393502" y="1231913"/>
                <a:ext cx="1527548" cy="692338"/>
                <a:chOff x="393502" y="1231913"/>
                <a:chExt cx="1527548" cy="692338"/>
              </a:xfrm>
            </p:grpSpPr>
            <p:sp>
              <p:nvSpPr>
                <p:cNvPr id="1232" name="Google Shape;1232;p32"/>
                <p:cNvSpPr/>
                <p:nvPr/>
              </p:nvSpPr>
              <p:spPr>
                <a:xfrm>
                  <a:off x="1563800" y="1231913"/>
                  <a:ext cx="129300" cy="129300"/>
                </a:xfrm>
                <a:prstGeom prst="arc">
                  <a:avLst>
                    <a:gd fmla="val 10983646" name="adj1"/>
                    <a:gd fmla="val 0" name="adj2"/>
                  </a:avLst>
                </a:prstGeom>
                <a:noFill/>
                <a:ln cap="flat" cmpd="sng" w="28575">
                  <a:solidFill>
                    <a:srgbClr val="C0C1C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33" name="Google Shape;1233;p32"/>
                <p:cNvCxnSpPr/>
                <p:nvPr/>
              </p:nvCxnSpPr>
              <p:spPr>
                <a:xfrm>
                  <a:off x="1379550" y="1540750"/>
                  <a:ext cx="5415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1234" name="Google Shape;1234;p32"/>
                <p:cNvSpPr/>
                <p:nvPr/>
              </p:nvSpPr>
              <p:spPr>
                <a:xfrm>
                  <a:off x="393502" y="1343750"/>
                  <a:ext cx="580500" cy="580500"/>
                </a:xfrm>
                <a:prstGeom prst="ellipse">
                  <a:avLst/>
                </a:prstGeom>
                <a:solidFill>
                  <a:srgbClr val="E840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5" name="Google Shape;1235;p32"/>
                <p:cNvSpPr/>
                <p:nvPr/>
              </p:nvSpPr>
              <p:spPr>
                <a:xfrm>
                  <a:off x="606675" y="1497475"/>
                  <a:ext cx="84600" cy="846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D1D3D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36" name="Google Shape;1236;p32"/>
                <p:cNvGrpSpPr/>
                <p:nvPr/>
              </p:nvGrpSpPr>
              <p:grpSpPr>
                <a:xfrm rot="2700000">
                  <a:off x="1096966" y="1284455"/>
                  <a:ext cx="110024" cy="110024"/>
                  <a:chOff x="1104475" y="1292050"/>
                  <a:chExt cx="95400" cy="95400"/>
                </a:xfrm>
              </p:grpSpPr>
              <p:cxnSp>
                <p:nvCxnSpPr>
                  <p:cNvPr id="1237" name="Google Shape;1237;p32"/>
                  <p:cNvCxnSpPr/>
                  <p:nvPr/>
                </p:nvCxnSpPr>
                <p:spPr>
                  <a:xfrm>
                    <a:off x="1152175" y="1292050"/>
                    <a:ext cx="0" cy="9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38" name="Google Shape;1238;p32"/>
                  <p:cNvCxnSpPr/>
                  <p:nvPr/>
                </p:nvCxnSpPr>
                <p:spPr>
                  <a:xfrm>
                    <a:off x="1152175" y="1292050"/>
                    <a:ext cx="0" cy="9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pic>
            <p:nvPicPr>
              <p:cNvPr id="1239" name="Google Shape;1239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75875" y="1691875"/>
                <a:ext cx="1562850" cy="25107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40" name="Google Shape;1240;p32"/>
              <p:cNvGrpSpPr/>
              <p:nvPr/>
            </p:nvGrpSpPr>
            <p:grpSpPr>
              <a:xfrm>
                <a:off x="510800" y="4082150"/>
                <a:ext cx="1410275" cy="0"/>
                <a:chOff x="510800" y="4082150"/>
                <a:chExt cx="1410275" cy="0"/>
              </a:xfrm>
            </p:grpSpPr>
            <p:cxnSp>
              <p:nvCxnSpPr>
                <p:cNvPr id="1241" name="Google Shape;1241;p32"/>
                <p:cNvCxnSpPr/>
                <p:nvPr/>
              </p:nvCxnSpPr>
              <p:spPr>
                <a:xfrm>
                  <a:off x="510800" y="4082150"/>
                  <a:ext cx="2487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2" name="Google Shape;1242;p32"/>
                <p:cNvCxnSpPr/>
                <p:nvPr/>
              </p:nvCxnSpPr>
              <p:spPr>
                <a:xfrm>
                  <a:off x="1607875" y="4082150"/>
                  <a:ext cx="31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3" name="Google Shape;1243;p32"/>
                <p:cNvCxnSpPr/>
                <p:nvPr/>
              </p:nvCxnSpPr>
              <p:spPr>
                <a:xfrm>
                  <a:off x="1461100" y="4082150"/>
                  <a:ext cx="63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pic>
            <p:nvPicPr>
              <p:cNvPr id="1244" name="Google Shape;1244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37677" y="4312400"/>
                <a:ext cx="1379650" cy="211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5" name="Google Shape;1245;p32"/>
              <p:cNvSpPr txBox="1"/>
              <p:nvPr/>
            </p:nvSpPr>
            <p:spPr>
              <a:xfrm>
                <a:off x="486350" y="2652951"/>
                <a:ext cx="134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Development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246" name="Google Shape;1246;p32"/>
              <p:cNvSpPr txBox="1"/>
              <p:nvPr/>
            </p:nvSpPr>
            <p:spPr>
              <a:xfrm>
                <a:off x="452150" y="3315199"/>
                <a:ext cx="14103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7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</a:t>
                </a:r>
                <a:endParaRPr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7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a product is conceptualized,</a:t>
                </a:r>
                <a:endParaRPr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designed, and developed.</a:t>
                </a:r>
                <a:endParaRPr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47" name="Google Shape;1247;p32"/>
              <p:cNvSpPr txBox="1"/>
              <p:nvPr/>
            </p:nvSpPr>
            <p:spPr>
              <a:xfrm>
                <a:off x="486350" y="2872706"/>
                <a:ext cx="1341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E8403B"/>
                    </a:solidFill>
                    <a:latin typeface="Lato"/>
                    <a:ea typeface="Lato"/>
                    <a:cs typeface="Lato"/>
                    <a:sym typeface="Lato"/>
                  </a:rPr>
                  <a:t>Stage 01</a:t>
                </a:r>
                <a:endParaRPr sz="1100">
                  <a:solidFill>
                    <a:srgbClr val="E8403B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248" name="Google Shape;1248;p32"/>
              <p:cNvCxnSpPr/>
              <p:nvPr/>
            </p:nvCxnSpPr>
            <p:spPr>
              <a:xfrm>
                <a:off x="531050" y="3155001"/>
                <a:ext cx="1252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19298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pic>
            <p:nvPicPr>
              <p:cNvPr id="1249" name="Google Shape;1249;p3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4150" y="1959200"/>
                <a:ext cx="646300" cy="593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50" name="Google Shape;1250;p32"/>
            <p:cNvGrpSpPr/>
            <p:nvPr/>
          </p:nvGrpSpPr>
          <p:grpSpPr>
            <a:xfrm>
              <a:off x="2077980" y="1231913"/>
              <a:ext cx="1569075" cy="3291537"/>
              <a:chOff x="2079536" y="1231913"/>
              <a:chExt cx="1569075" cy="3291537"/>
            </a:xfrm>
          </p:grpSpPr>
          <p:grpSp>
            <p:nvGrpSpPr>
              <p:cNvPr id="1251" name="Google Shape;1251;p32"/>
              <p:cNvGrpSpPr/>
              <p:nvPr/>
            </p:nvGrpSpPr>
            <p:grpSpPr>
              <a:xfrm>
                <a:off x="2097163" y="1231913"/>
                <a:ext cx="1551448" cy="692338"/>
                <a:chOff x="2097163" y="1231913"/>
                <a:chExt cx="1551448" cy="692338"/>
              </a:xfrm>
            </p:grpSpPr>
            <p:sp>
              <p:nvSpPr>
                <p:cNvPr id="1252" name="Google Shape;1252;p32"/>
                <p:cNvSpPr/>
                <p:nvPr/>
              </p:nvSpPr>
              <p:spPr>
                <a:xfrm>
                  <a:off x="2097163" y="1343750"/>
                  <a:ext cx="580500" cy="580500"/>
                </a:xfrm>
                <a:prstGeom prst="ellipse">
                  <a:avLst/>
                </a:prstGeom>
                <a:solidFill>
                  <a:srgbClr val="E8B6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53" name="Google Shape;1253;p32"/>
                <p:cNvGrpSpPr/>
                <p:nvPr/>
              </p:nvGrpSpPr>
              <p:grpSpPr>
                <a:xfrm rot="5400000">
                  <a:off x="2800614" y="1284465"/>
                  <a:ext cx="110025" cy="110025"/>
                  <a:chOff x="1104475" y="1292050"/>
                  <a:chExt cx="95400" cy="95400"/>
                </a:xfrm>
              </p:grpSpPr>
              <p:cxnSp>
                <p:nvCxnSpPr>
                  <p:cNvPr id="1254" name="Google Shape;1254;p32"/>
                  <p:cNvCxnSpPr/>
                  <p:nvPr/>
                </p:nvCxnSpPr>
                <p:spPr>
                  <a:xfrm>
                    <a:off x="1152175" y="1292050"/>
                    <a:ext cx="0" cy="9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55" name="Google Shape;1255;p32"/>
                  <p:cNvCxnSpPr/>
                  <p:nvPr/>
                </p:nvCxnSpPr>
                <p:spPr>
                  <a:xfrm>
                    <a:off x="1152175" y="1292050"/>
                    <a:ext cx="0" cy="9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sp>
              <p:nvSpPr>
                <p:cNvPr id="1256" name="Google Shape;1256;p32"/>
                <p:cNvSpPr/>
                <p:nvPr/>
              </p:nvSpPr>
              <p:spPr>
                <a:xfrm>
                  <a:off x="2311750" y="1503475"/>
                  <a:ext cx="77700" cy="77700"/>
                </a:xfrm>
                <a:prstGeom prst="rect">
                  <a:avLst/>
                </a:prstGeom>
                <a:noFill/>
                <a:ln cap="flat" cmpd="sng" w="19050">
                  <a:solidFill>
                    <a:srgbClr val="D1D3D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7" name="Google Shape;1257;p32"/>
                <p:cNvSpPr/>
                <p:nvPr/>
              </p:nvSpPr>
              <p:spPr>
                <a:xfrm>
                  <a:off x="3291361" y="1231913"/>
                  <a:ext cx="129300" cy="129300"/>
                </a:xfrm>
                <a:prstGeom prst="arc">
                  <a:avLst>
                    <a:gd fmla="val 10983646" name="adj1"/>
                    <a:gd fmla="val 0" name="adj2"/>
                  </a:avLst>
                </a:prstGeom>
                <a:noFill/>
                <a:ln cap="flat" cmpd="sng" w="28575">
                  <a:solidFill>
                    <a:srgbClr val="C0C1C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58" name="Google Shape;1258;p32"/>
                <p:cNvCxnSpPr/>
                <p:nvPr/>
              </p:nvCxnSpPr>
              <p:spPr>
                <a:xfrm>
                  <a:off x="3107111" y="1540750"/>
                  <a:ext cx="5415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pic>
            <p:nvPicPr>
              <p:cNvPr id="1259" name="Google Shape;1259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79536" y="1691875"/>
                <a:ext cx="1562850" cy="2510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0" name="Google Shape;1260;p3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576512" y="1971675"/>
                <a:ext cx="568900" cy="5689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61" name="Google Shape;1261;p32"/>
              <p:cNvGrpSpPr/>
              <p:nvPr/>
            </p:nvGrpSpPr>
            <p:grpSpPr>
              <a:xfrm>
                <a:off x="2214461" y="4082150"/>
                <a:ext cx="1410275" cy="0"/>
                <a:chOff x="510800" y="4082150"/>
                <a:chExt cx="1410275" cy="0"/>
              </a:xfrm>
            </p:grpSpPr>
            <p:cxnSp>
              <p:nvCxnSpPr>
                <p:cNvPr id="1262" name="Google Shape;1262;p32"/>
                <p:cNvCxnSpPr/>
                <p:nvPr/>
              </p:nvCxnSpPr>
              <p:spPr>
                <a:xfrm>
                  <a:off x="510800" y="4082150"/>
                  <a:ext cx="2487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63" name="Google Shape;1263;p32"/>
                <p:cNvCxnSpPr/>
                <p:nvPr/>
              </p:nvCxnSpPr>
              <p:spPr>
                <a:xfrm>
                  <a:off x="1607875" y="4082150"/>
                  <a:ext cx="31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64" name="Google Shape;1264;p32"/>
                <p:cNvCxnSpPr/>
                <p:nvPr/>
              </p:nvCxnSpPr>
              <p:spPr>
                <a:xfrm>
                  <a:off x="1461100" y="4082150"/>
                  <a:ext cx="63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pic>
            <p:nvPicPr>
              <p:cNvPr id="1265" name="Google Shape;1265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41338" y="4312400"/>
                <a:ext cx="1379650" cy="211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6" name="Google Shape;1266;p32"/>
              <p:cNvSpPr txBox="1"/>
              <p:nvPr/>
            </p:nvSpPr>
            <p:spPr>
              <a:xfrm>
                <a:off x="2190011" y="2652951"/>
                <a:ext cx="134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Introduction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267" name="Google Shape;1267;p32"/>
              <p:cNvSpPr txBox="1"/>
              <p:nvPr/>
            </p:nvSpPr>
            <p:spPr>
              <a:xfrm>
                <a:off x="2155811" y="3315199"/>
                <a:ext cx="1410300" cy="24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launched </a:t>
                </a:r>
                <a:endParaRPr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into the market.</a:t>
                </a:r>
                <a:endParaRPr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68" name="Google Shape;1268;p32"/>
              <p:cNvSpPr txBox="1"/>
              <p:nvPr/>
            </p:nvSpPr>
            <p:spPr>
              <a:xfrm>
                <a:off x="2190011" y="2872706"/>
                <a:ext cx="1341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E8B621"/>
                    </a:solidFill>
                    <a:latin typeface="Lato"/>
                    <a:ea typeface="Lato"/>
                    <a:cs typeface="Lato"/>
                    <a:sym typeface="Lato"/>
                  </a:rPr>
                  <a:t>Stage 02</a:t>
                </a:r>
                <a:endParaRPr sz="1100">
                  <a:solidFill>
                    <a:srgbClr val="E8B62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269" name="Google Shape;1269;p32"/>
              <p:cNvCxnSpPr/>
              <p:nvPr/>
            </p:nvCxnSpPr>
            <p:spPr>
              <a:xfrm>
                <a:off x="2234711" y="3155001"/>
                <a:ext cx="1252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19298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70" name="Google Shape;1270;p32"/>
            <p:cNvGrpSpPr/>
            <p:nvPr/>
          </p:nvGrpSpPr>
          <p:grpSpPr>
            <a:xfrm>
              <a:off x="3786310" y="1231913"/>
              <a:ext cx="1562850" cy="3291537"/>
              <a:chOff x="3783197" y="1231913"/>
              <a:chExt cx="1562850" cy="3291537"/>
            </a:xfrm>
          </p:grpSpPr>
          <p:grpSp>
            <p:nvGrpSpPr>
              <p:cNvPr id="1271" name="Google Shape;1271;p32"/>
              <p:cNvGrpSpPr/>
              <p:nvPr/>
            </p:nvGrpSpPr>
            <p:grpSpPr>
              <a:xfrm>
                <a:off x="3800824" y="1231913"/>
                <a:ext cx="1543877" cy="692338"/>
                <a:chOff x="3800824" y="1231913"/>
                <a:chExt cx="1543877" cy="692338"/>
              </a:xfrm>
            </p:grpSpPr>
            <p:grpSp>
              <p:nvGrpSpPr>
                <p:cNvPr id="1272" name="Google Shape;1272;p32"/>
                <p:cNvGrpSpPr/>
                <p:nvPr/>
              </p:nvGrpSpPr>
              <p:grpSpPr>
                <a:xfrm>
                  <a:off x="3800824" y="1343750"/>
                  <a:ext cx="580500" cy="580500"/>
                  <a:chOff x="3800824" y="1343750"/>
                  <a:chExt cx="580500" cy="580500"/>
                </a:xfrm>
              </p:grpSpPr>
              <p:sp>
                <p:nvSpPr>
                  <p:cNvPr id="1273" name="Google Shape;1273;p32"/>
                  <p:cNvSpPr/>
                  <p:nvPr/>
                </p:nvSpPr>
                <p:spPr>
                  <a:xfrm>
                    <a:off x="3800824" y="1343750"/>
                    <a:ext cx="580500" cy="580500"/>
                  </a:xfrm>
                  <a:prstGeom prst="ellipse">
                    <a:avLst/>
                  </a:prstGeom>
                  <a:solidFill>
                    <a:srgbClr val="94D0D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4" name="Google Shape;1274;p32"/>
                  <p:cNvSpPr/>
                  <p:nvPr/>
                </p:nvSpPr>
                <p:spPr>
                  <a:xfrm>
                    <a:off x="3963843" y="1486982"/>
                    <a:ext cx="110100" cy="95100"/>
                  </a:xfrm>
                  <a:prstGeom prst="triangle">
                    <a:avLst>
                      <a:gd fmla="val 50000" name="adj"/>
                    </a:avLst>
                  </a:prstGeom>
                  <a:noFill/>
                  <a:ln cap="flat" cmpd="sng" w="19050">
                    <a:solidFill>
                      <a:srgbClr val="D1D3D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275" name="Google Shape;1275;p32"/>
                <p:cNvGrpSpPr/>
                <p:nvPr/>
              </p:nvGrpSpPr>
              <p:grpSpPr>
                <a:xfrm rot="2700000">
                  <a:off x="4504288" y="1284455"/>
                  <a:ext cx="110024" cy="110024"/>
                  <a:chOff x="1104475" y="1292050"/>
                  <a:chExt cx="95400" cy="95400"/>
                </a:xfrm>
              </p:grpSpPr>
              <p:cxnSp>
                <p:nvCxnSpPr>
                  <p:cNvPr id="1276" name="Google Shape;1276;p32"/>
                  <p:cNvCxnSpPr/>
                  <p:nvPr/>
                </p:nvCxnSpPr>
                <p:spPr>
                  <a:xfrm>
                    <a:off x="1152175" y="1292050"/>
                    <a:ext cx="0" cy="9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277" name="Google Shape;1277;p32"/>
                  <p:cNvCxnSpPr/>
                  <p:nvPr/>
                </p:nvCxnSpPr>
                <p:spPr>
                  <a:xfrm>
                    <a:off x="1152175" y="1292050"/>
                    <a:ext cx="0" cy="9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sp>
              <p:nvSpPr>
                <p:cNvPr id="1278" name="Google Shape;1278;p32"/>
                <p:cNvSpPr/>
                <p:nvPr/>
              </p:nvSpPr>
              <p:spPr>
                <a:xfrm>
                  <a:off x="4987451" y="1231913"/>
                  <a:ext cx="129300" cy="129300"/>
                </a:xfrm>
                <a:prstGeom prst="arc">
                  <a:avLst>
                    <a:gd fmla="val 10983646" name="adj1"/>
                    <a:gd fmla="val 0" name="adj2"/>
                  </a:avLst>
                </a:prstGeom>
                <a:noFill/>
                <a:ln cap="flat" cmpd="sng" w="28575">
                  <a:solidFill>
                    <a:srgbClr val="C0C1C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279" name="Google Shape;1279;p32"/>
                <p:cNvCxnSpPr/>
                <p:nvPr/>
              </p:nvCxnSpPr>
              <p:spPr>
                <a:xfrm>
                  <a:off x="4803201" y="1540750"/>
                  <a:ext cx="5415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pic>
            <p:nvPicPr>
              <p:cNvPr id="1280" name="Google Shape;1280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783197" y="1691875"/>
                <a:ext cx="1562850" cy="25107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81" name="Google Shape;1281;p32"/>
              <p:cNvGrpSpPr/>
              <p:nvPr/>
            </p:nvGrpSpPr>
            <p:grpSpPr>
              <a:xfrm>
                <a:off x="3918122" y="4082150"/>
                <a:ext cx="1410275" cy="0"/>
                <a:chOff x="510800" y="4082150"/>
                <a:chExt cx="1410275" cy="0"/>
              </a:xfrm>
            </p:grpSpPr>
            <p:cxnSp>
              <p:nvCxnSpPr>
                <p:cNvPr id="1282" name="Google Shape;1282;p32"/>
                <p:cNvCxnSpPr/>
                <p:nvPr/>
              </p:nvCxnSpPr>
              <p:spPr>
                <a:xfrm>
                  <a:off x="510800" y="4082150"/>
                  <a:ext cx="2487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3" name="Google Shape;1283;p32"/>
                <p:cNvCxnSpPr/>
                <p:nvPr/>
              </p:nvCxnSpPr>
              <p:spPr>
                <a:xfrm>
                  <a:off x="1607875" y="4082150"/>
                  <a:ext cx="31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84" name="Google Shape;1284;p32"/>
                <p:cNvCxnSpPr/>
                <p:nvPr/>
              </p:nvCxnSpPr>
              <p:spPr>
                <a:xfrm>
                  <a:off x="1461100" y="4082150"/>
                  <a:ext cx="63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pic>
            <p:nvPicPr>
              <p:cNvPr id="1285" name="Google Shape;1285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844999" y="4312400"/>
                <a:ext cx="1379650" cy="2110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86" name="Google Shape;1286;p32"/>
              <p:cNvGrpSpPr/>
              <p:nvPr/>
            </p:nvGrpSpPr>
            <p:grpSpPr>
              <a:xfrm>
                <a:off x="3878250" y="1960750"/>
                <a:ext cx="1372800" cy="1735450"/>
                <a:chOff x="3878250" y="1960750"/>
                <a:chExt cx="1372800" cy="1735450"/>
              </a:xfrm>
            </p:grpSpPr>
            <p:pic>
              <p:nvPicPr>
                <p:cNvPr id="1287" name="Google Shape;1287;p32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4311250" y="1960750"/>
                  <a:ext cx="541500" cy="525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288" name="Google Shape;1288;p32"/>
                <p:cNvSpPr txBox="1"/>
                <p:nvPr/>
              </p:nvSpPr>
              <p:spPr>
                <a:xfrm>
                  <a:off x="3893672" y="2652951"/>
                  <a:ext cx="1341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289" name="Google Shape;1289;p32"/>
                <p:cNvSpPr txBox="1"/>
                <p:nvPr/>
              </p:nvSpPr>
              <p:spPr>
                <a:xfrm>
                  <a:off x="3878250" y="3315200"/>
                  <a:ext cx="13728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7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290" name="Google Shape;1290;p32"/>
                <p:cNvSpPr txBox="1"/>
                <p:nvPr/>
              </p:nvSpPr>
              <p:spPr>
                <a:xfrm>
                  <a:off x="3893672" y="2872706"/>
                  <a:ext cx="13419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71C0CE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 03</a:t>
                  </a:r>
                  <a:endParaRPr sz="1100">
                    <a:solidFill>
                      <a:srgbClr val="71C0CE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cxnSp>
              <p:nvCxnSpPr>
                <p:cNvPr id="1291" name="Google Shape;1291;p32"/>
                <p:cNvCxnSpPr/>
                <p:nvPr/>
              </p:nvCxnSpPr>
              <p:spPr>
                <a:xfrm>
                  <a:off x="3938372" y="3155001"/>
                  <a:ext cx="12525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919298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292" name="Google Shape;1292;p32"/>
            <p:cNvGrpSpPr/>
            <p:nvPr/>
          </p:nvGrpSpPr>
          <p:grpSpPr>
            <a:xfrm>
              <a:off x="5488414" y="1231913"/>
              <a:ext cx="1562850" cy="3291537"/>
              <a:chOff x="5486858" y="1231913"/>
              <a:chExt cx="1562850" cy="3291537"/>
            </a:xfrm>
          </p:grpSpPr>
          <p:grpSp>
            <p:nvGrpSpPr>
              <p:cNvPr id="1293" name="Google Shape;1293;p32"/>
              <p:cNvGrpSpPr/>
              <p:nvPr/>
            </p:nvGrpSpPr>
            <p:grpSpPr>
              <a:xfrm>
                <a:off x="5504484" y="1231913"/>
                <a:ext cx="1531706" cy="692338"/>
                <a:chOff x="5504484" y="1231913"/>
                <a:chExt cx="1531706" cy="692338"/>
              </a:xfrm>
            </p:grpSpPr>
            <p:grpSp>
              <p:nvGrpSpPr>
                <p:cNvPr id="1294" name="Google Shape;1294;p32"/>
                <p:cNvGrpSpPr/>
                <p:nvPr/>
              </p:nvGrpSpPr>
              <p:grpSpPr>
                <a:xfrm>
                  <a:off x="5504484" y="1343750"/>
                  <a:ext cx="580500" cy="580500"/>
                  <a:chOff x="5504484" y="1343750"/>
                  <a:chExt cx="580500" cy="580500"/>
                </a:xfrm>
              </p:grpSpPr>
              <p:sp>
                <p:nvSpPr>
                  <p:cNvPr id="1295" name="Google Shape;1295;p32"/>
                  <p:cNvSpPr/>
                  <p:nvPr/>
                </p:nvSpPr>
                <p:spPr>
                  <a:xfrm>
                    <a:off x="5504484" y="1343750"/>
                    <a:ext cx="580500" cy="580500"/>
                  </a:xfrm>
                  <a:prstGeom prst="ellipse">
                    <a:avLst/>
                  </a:prstGeom>
                  <a:solidFill>
                    <a:srgbClr val="8D75B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296" name="Google Shape;1296;p32"/>
                  <p:cNvGrpSpPr/>
                  <p:nvPr/>
                </p:nvGrpSpPr>
                <p:grpSpPr>
                  <a:xfrm rot="2700000">
                    <a:off x="5704938" y="1487305"/>
                    <a:ext cx="110024" cy="110024"/>
                    <a:chOff x="1104475" y="1292050"/>
                    <a:chExt cx="95400" cy="95400"/>
                  </a:xfrm>
                </p:grpSpPr>
                <p:cxnSp>
                  <p:nvCxnSpPr>
                    <p:cNvPr id="1297" name="Google Shape;1297;p32"/>
                    <p:cNvCxnSpPr/>
                    <p:nvPr/>
                  </p:nvCxnSpPr>
                  <p:spPr>
                    <a:xfrm>
                      <a:off x="1152175" y="1292050"/>
                      <a:ext cx="0" cy="954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C0C1C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298" name="Google Shape;1298;p32"/>
                    <p:cNvCxnSpPr/>
                    <p:nvPr/>
                  </p:nvCxnSpPr>
                  <p:spPr>
                    <a:xfrm>
                      <a:off x="1152175" y="1292050"/>
                      <a:ext cx="0" cy="954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C0C1C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1299" name="Google Shape;1299;p32"/>
                <p:cNvGrpSpPr/>
                <p:nvPr/>
              </p:nvGrpSpPr>
              <p:grpSpPr>
                <a:xfrm rot="2700000">
                  <a:off x="6229354" y="1300524"/>
                  <a:ext cx="77847" cy="77896"/>
                  <a:chOff x="1121688" y="1302722"/>
                  <a:chExt cx="67500" cy="67542"/>
                </a:xfrm>
              </p:grpSpPr>
              <p:cxnSp>
                <p:nvCxnSpPr>
                  <p:cNvPr id="1300" name="Google Shape;1300;p32"/>
                  <p:cNvCxnSpPr/>
                  <p:nvPr/>
                </p:nvCxnSpPr>
                <p:spPr>
                  <a:xfrm rot="10800000">
                    <a:off x="1155438" y="1288742"/>
                    <a:ext cx="0" cy="95459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01" name="Google Shape;1301;p32"/>
                  <p:cNvCxnSpPr/>
                  <p:nvPr/>
                </p:nvCxnSpPr>
                <p:spPr>
                  <a:xfrm>
                    <a:off x="1155438" y="1288784"/>
                    <a:ext cx="0" cy="95459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sp>
              <p:nvSpPr>
                <p:cNvPr id="1302" name="Google Shape;1302;p32"/>
                <p:cNvSpPr/>
                <p:nvPr/>
              </p:nvSpPr>
              <p:spPr>
                <a:xfrm>
                  <a:off x="6678940" y="1231913"/>
                  <a:ext cx="129300" cy="129300"/>
                </a:xfrm>
                <a:prstGeom prst="arc">
                  <a:avLst>
                    <a:gd fmla="val 10983646" name="adj1"/>
                    <a:gd fmla="val 0" name="adj2"/>
                  </a:avLst>
                </a:prstGeom>
                <a:noFill/>
                <a:ln cap="flat" cmpd="sng" w="28575">
                  <a:solidFill>
                    <a:srgbClr val="C0C1C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03" name="Google Shape;1303;p32"/>
                <p:cNvCxnSpPr/>
                <p:nvPr/>
              </p:nvCxnSpPr>
              <p:spPr>
                <a:xfrm>
                  <a:off x="6494690" y="1540750"/>
                  <a:ext cx="5415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pic>
            <p:nvPicPr>
              <p:cNvPr id="1304" name="Google Shape;1304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86858" y="1691875"/>
                <a:ext cx="1562850" cy="25107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305" name="Google Shape;1305;p32"/>
              <p:cNvGrpSpPr/>
              <p:nvPr/>
            </p:nvGrpSpPr>
            <p:grpSpPr>
              <a:xfrm>
                <a:off x="5621783" y="4082150"/>
                <a:ext cx="1410275" cy="0"/>
                <a:chOff x="510800" y="4082150"/>
                <a:chExt cx="1410275" cy="0"/>
              </a:xfrm>
            </p:grpSpPr>
            <p:cxnSp>
              <p:nvCxnSpPr>
                <p:cNvPr id="1306" name="Google Shape;1306;p32"/>
                <p:cNvCxnSpPr/>
                <p:nvPr/>
              </p:nvCxnSpPr>
              <p:spPr>
                <a:xfrm>
                  <a:off x="510800" y="4082150"/>
                  <a:ext cx="2487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7" name="Google Shape;1307;p32"/>
                <p:cNvCxnSpPr/>
                <p:nvPr/>
              </p:nvCxnSpPr>
              <p:spPr>
                <a:xfrm>
                  <a:off x="1607875" y="4082150"/>
                  <a:ext cx="31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08" name="Google Shape;1308;p32"/>
                <p:cNvCxnSpPr/>
                <p:nvPr/>
              </p:nvCxnSpPr>
              <p:spPr>
                <a:xfrm>
                  <a:off x="1461100" y="4082150"/>
                  <a:ext cx="63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pic>
            <p:nvPicPr>
              <p:cNvPr id="1309" name="Google Shape;1309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548660" y="4312400"/>
                <a:ext cx="1379650" cy="2110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310" name="Google Shape;1310;p32"/>
              <p:cNvGrpSpPr/>
              <p:nvPr/>
            </p:nvGrpSpPr>
            <p:grpSpPr>
              <a:xfrm>
                <a:off x="5591500" y="1944910"/>
                <a:ext cx="1353600" cy="1751290"/>
                <a:chOff x="5591500" y="1944910"/>
                <a:chExt cx="1353600" cy="1751290"/>
              </a:xfrm>
            </p:grpSpPr>
            <p:pic>
              <p:nvPicPr>
                <p:cNvPr id="1311" name="Google Shape;1311;p32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5955150" y="1944910"/>
                  <a:ext cx="625000" cy="578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12" name="Google Shape;1312;p32"/>
                <p:cNvSpPr txBox="1"/>
                <p:nvPr/>
              </p:nvSpPr>
              <p:spPr>
                <a:xfrm>
                  <a:off x="5597333" y="2652951"/>
                  <a:ext cx="1341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 </a:t>
                  </a:r>
                  <a:endParaRPr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313" name="Google Shape;1313;p32"/>
                <p:cNvSpPr txBox="1"/>
                <p:nvPr/>
              </p:nvSpPr>
              <p:spPr>
                <a:xfrm>
                  <a:off x="5591500" y="3315200"/>
                  <a:ext cx="13536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growth starts to slow down as the product reaches peak market penetration.</a:t>
                  </a:r>
                  <a:endParaRPr sz="7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314" name="Google Shape;1314;p32"/>
                <p:cNvSpPr txBox="1"/>
                <p:nvPr/>
              </p:nvSpPr>
              <p:spPr>
                <a:xfrm>
                  <a:off x="5597333" y="2872706"/>
                  <a:ext cx="13419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8D75B5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 04</a:t>
                  </a:r>
                  <a:endParaRPr sz="1100">
                    <a:solidFill>
                      <a:srgbClr val="8D75B5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cxnSp>
              <p:nvCxnSpPr>
                <p:cNvPr id="1315" name="Google Shape;1315;p32"/>
                <p:cNvCxnSpPr/>
                <p:nvPr/>
              </p:nvCxnSpPr>
              <p:spPr>
                <a:xfrm>
                  <a:off x="5642033" y="3155001"/>
                  <a:ext cx="12525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919298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316" name="Google Shape;1316;p32"/>
            <p:cNvGrpSpPr/>
            <p:nvPr/>
          </p:nvGrpSpPr>
          <p:grpSpPr>
            <a:xfrm>
              <a:off x="7190519" y="1231913"/>
              <a:ext cx="1562850" cy="3291537"/>
              <a:chOff x="7190519" y="1231913"/>
              <a:chExt cx="1562850" cy="3291537"/>
            </a:xfrm>
          </p:grpSpPr>
          <p:grpSp>
            <p:nvGrpSpPr>
              <p:cNvPr id="1317" name="Google Shape;1317;p32"/>
              <p:cNvGrpSpPr/>
              <p:nvPr/>
            </p:nvGrpSpPr>
            <p:grpSpPr>
              <a:xfrm>
                <a:off x="7208145" y="1231913"/>
                <a:ext cx="1542520" cy="692338"/>
                <a:chOff x="7208145" y="1231913"/>
                <a:chExt cx="1542520" cy="692338"/>
              </a:xfrm>
            </p:grpSpPr>
            <p:sp>
              <p:nvSpPr>
                <p:cNvPr id="1318" name="Google Shape;1318;p32"/>
                <p:cNvSpPr/>
                <p:nvPr/>
              </p:nvSpPr>
              <p:spPr>
                <a:xfrm>
                  <a:off x="7208145" y="1343750"/>
                  <a:ext cx="580500" cy="580500"/>
                </a:xfrm>
                <a:prstGeom prst="ellipse">
                  <a:avLst/>
                </a:prstGeom>
                <a:solidFill>
                  <a:srgbClr val="91929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19" name="Google Shape;1319;p32"/>
                <p:cNvGrpSpPr/>
                <p:nvPr/>
              </p:nvGrpSpPr>
              <p:grpSpPr>
                <a:xfrm rot="2700000">
                  <a:off x="7911610" y="1284455"/>
                  <a:ext cx="110024" cy="110024"/>
                  <a:chOff x="1104475" y="1292050"/>
                  <a:chExt cx="95400" cy="95400"/>
                </a:xfrm>
              </p:grpSpPr>
              <p:cxnSp>
                <p:nvCxnSpPr>
                  <p:cNvPr id="1320" name="Google Shape;1320;p32"/>
                  <p:cNvCxnSpPr/>
                  <p:nvPr/>
                </p:nvCxnSpPr>
                <p:spPr>
                  <a:xfrm>
                    <a:off x="1152175" y="1292050"/>
                    <a:ext cx="0" cy="9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21" name="Google Shape;1321;p32"/>
                  <p:cNvCxnSpPr/>
                  <p:nvPr/>
                </p:nvCxnSpPr>
                <p:spPr>
                  <a:xfrm>
                    <a:off x="1152175" y="1292050"/>
                    <a:ext cx="0" cy="95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C0C1C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322" name="Google Shape;1322;p32"/>
                <p:cNvGrpSpPr/>
                <p:nvPr/>
              </p:nvGrpSpPr>
              <p:grpSpPr>
                <a:xfrm>
                  <a:off x="7406780" y="1475778"/>
                  <a:ext cx="129092" cy="129937"/>
                  <a:chOff x="7406780" y="1475778"/>
                  <a:chExt cx="129092" cy="129937"/>
                </a:xfrm>
              </p:grpSpPr>
              <p:sp>
                <p:nvSpPr>
                  <p:cNvPr id="1323" name="Google Shape;1323;p32"/>
                  <p:cNvSpPr/>
                  <p:nvPr/>
                </p:nvSpPr>
                <p:spPr>
                  <a:xfrm rot="2700000">
                    <a:off x="7443370" y="1477999"/>
                    <a:ext cx="56003" cy="126431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D1D3D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4" name="Google Shape;1324;p32"/>
                  <p:cNvSpPr/>
                  <p:nvPr/>
                </p:nvSpPr>
                <p:spPr>
                  <a:xfrm flipH="1" rot="-2700000">
                    <a:off x="7443278" y="1477063"/>
                    <a:ext cx="56003" cy="126431"/>
                  </a:xfrm>
                  <a:prstGeom prst="ellipse">
                    <a:avLst/>
                  </a:prstGeom>
                  <a:noFill/>
                  <a:ln cap="flat" cmpd="sng" w="19050">
                    <a:solidFill>
                      <a:srgbClr val="D1D3D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25" name="Google Shape;1325;p32"/>
                <p:cNvSpPr/>
                <p:nvPr/>
              </p:nvSpPr>
              <p:spPr>
                <a:xfrm>
                  <a:off x="8393415" y="1231913"/>
                  <a:ext cx="129300" cy="129300"/>
                </a:xfrm>
                <a:prstGeom prst="arc">
                  <a:avLst>
                    <a:gd fmla="val 10983646" name="adj1"/>
                    <a:gd fmla="val 0" name="adj2"/>
                  </a:avLst>
                </a:prstGeom>
                <a:noFill/>
                <a:ln cap="flat" cmpd="sng" w="28575">
                  <a:solidFill>
                    <a:srgbClr val="C0C1C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26" name="Google Shape;1326;p32"/>
                <p:cNvCxnSpPr/>
                <p:nvPr/>
              </p:nvCxnSpPr>
              <p:spPr>
                <a:xfrm>
                  <a:off x="8209165" y="1540750"/>
                  <a:ext cx="5415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pic>
            <p:nvPicPr>
              <p:cNvPr id="1327" name="Google Shape;1327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190519" y="1691875"/>
                <a:ext cx="1562850" cy="2510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8" name="Google Shape;1328;p32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7687075" y="1997150"/>
                <a:ext cx="569750" cy="5179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329" name="Google Shape;1329;p32"/>
              <p:cNvGrpSpPr/>
              <p:nvPr/>
            </p:nvGrpSpPr>
            <p:grpSpPr>
              <a:xfrm>
                <a:off x="7325444" y="4082150"/>
                <a:ext cx="1410275" cy="0"/>
                <a:chOff x="510800" y="4082150"/>
                <a:chExt cx="1410275" cy="0"/>
              </a:xfrm>
            </p:grpSpPr>
            <p:cxnSp>
              <p:nvCxnSpPr>
                <p:cNvPr id="1330" name="Google Shape;1330;p32"/>
                <p:cNvCxnSpPr/>
                <p:nvPr/>
              </p:nvCxnSpPr>
              <p:spPr>
                <a:xfrm>
                  <a:off x="510800" y="4082150"/>
                  <a:ext cx="2487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1" name="Google Shape;1331;p32"/>
                <p:cNvCxnSpPr/>
                <p:nvPr/>
              </p:nvCxnSpPr>
              <p:spPr>
                <a:xfrm>
                  <a:off x="1607875" y="4082150"/>
                  <a:ext cx="31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2" name="Google Shape;1332;p32"/>
                <p:cNvCxnSpPr/>
                <p:nvPr/>
              </p:nvCxnSpPr>
              <p:spPr>
                <a:xfrm>
                  <a:off x="1461100" y="4082150"/>
                  <a:ext cx="639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C0C1C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pic>
            <p:nvPicPr>
              <p:cNvPr id="1333" name="Google Shape;1333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252321" y="4312400"/>
                <a:ext cx="1379650" cy="211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34" name="Google Shape;1334;p32"/>
              <p:cNvSpPr txBox="1"/>
              <p:nvPr/>
            </p:nvSpPr>
            <p:spPr>
              <a:xfrm>
                <a:off x="7300994" y="2652951"/>
                <a:ext cx="1341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Decline 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335" name="Google Shape;1335;p32"/>
              <p:cNvSpPr txBox="1"/>
              <p:nvPr/>
            </p:nvSpPr>
            <p:spPr>
              <a:xfrm>
                <a:off x="7266794" y="3315199"/>
                <a:ext cx="14103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7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decline as the product becomes outdated </a:t>
                </a:r>
                <a:endParaRPr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or loses relevance.</a:t>
                </a:r>
                <a:endParaRPr sz="75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36" name="Google Shape;1336;p32"/>
              <p:cNvSpPr txBox="1"/>
              <p:nvPr/>
            </p:nvSpPr>
            <p:spPr>
              <a:xfrm>
                <a:off x="7300994" y="2872706"/>
                <a:ext cx="1341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Stage 05</a:t>
                </a:r>
                <a:endParaRPr sz="11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cxnSp>
            <p:nvCxnSpPr>
              <p:cNvPr id="1337" name="Google Shape;1337;p32"/>
              <p:cNvCxnSpPr/>
              <p:nvPr/>
            </p:nvCxnSpPr>
            <p:spPr>
              <a:xfrm>
                <a:off x="7345694" y="3155001"/>
                <a:ext cx="1252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19298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3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343" name="Google Shape;1343;p33"/>
          <p:cNvGrpSpPr/>
          <p:nvPr/>
        </p:nvGrpSpPr>
        <p:grpSpPr>
          <a:xfrm>
            <a:off x="360166" y="970877"/>
            <a:ext cx="8423669" cy="3775891"/>
            <a:chOff x="360166" y="970877"/>
            <a:chExt cx="8423669" cy="3775891"/>
          </a:xfrm>
        </p:grpSpPr>
        <p:grpSp>
          <p:nvGrpSpPr>
            <p:cNvPr id="1344" name="Google Shape;1344;p33"/>
            <p:cNvGrpSpPr/>
            <p:nvPr/>
          </p:nvGrpSpPr>
          <p:grpSpPr>
            <a:xfrm>
              <a:off x="360166" y="970877"/>
              <a:ext cx="8423669" cy="3775891"/>
              <a:chOff x="595825" y="975051"/>
              <a:chExt cx="7857900" cy="3790675"/>
            </a:xfrm>
          </p:grpSpPr>
          <p:cxnSp>
            <p:nvCxnSpPr>
              <p:cNvPr id="1345" name="Google Shape;1345;p33"/>
              <p:cNvCxnSpPr/>
              <p:nvPr/>
            </p:nvCxnSpPr>
            <p:spPr>
              <a:xfrm>
                <a:off x="106377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6" name="Google Shape;1346;p33"/>
              <p:cNvCxnSpPr/>
              <p:nvPr/>
            </p:nvCxnSpPr>
            <p:spPr>
              <a:xfrm>
                <a:off x="152563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7" name="Google Shape;1347;p33"/>
              <p:cNvCxnSpPr/>
              <p:nvPr/>
            </p:nvCxnSpPr>
            <p:spPr>
              <a:xfrm>
                <a:off x="198749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8" name="Google Shape;1348;p33"/>
              <p:cNvCxnSpPr/>
              <p:nvPr/>
            </p:nvCxnSpPr>
            <p:spPr>
              <a:xfrm>
                <a:off x="2449360" y="97680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9" name="Google Shape;1349;p33"/>
              <p:cNvCxnSpPr/>
              <p:nvPr/>
            </p:nvCxnSpPr>
            <p:spPr>
              <a:xfrm>
                <a:off x="2911222" y="97687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0" name="Google Shape;1350;p33"/>
              <p:cNvCxnSpPr/>
              <p:nvPr/>
            </p:nvCxnSpPr>
            <p:spPr>
              <a:xfrm>
                <a:off x="3373084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1" name="Google Shape;1351;p33"/>
              <p:cNvCxnSpPr/>
              <p:nvPr/>
            </p:nvCxnSpPr>
            <p:spPr>
              <a:xfrm>
                <a:off x="3834946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2" name="Google Shape;1352;p33"/>
              <p:cNvCxnSpPr/>
              <p:nvPr/>
            </p:nvCxnSpPr>
            <p:spPr>
              <a:xfrm>
                <a:off x="4296809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3" name="Google Shape;1353;p33"/>
              <p:cNvCxnSpPr/>
              <p:nvPr/>
            </p:nvCxnSpPr>
            <p:spPr>
              <a:xfrm>
                <a:off x="4758671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4" name="Google Shape;1354;p33"/>
              <p:cNvCxnSpPr/>
              <p:nvPr/>
            </p:nvCxnSpPr>
            <p:spPr>
              <a:xfrm>
                <a:off x="522053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5" name="Google Shape;1355;p33"/>
              <p:cNvCxnSpPr/>
              <p:nvPr/>
            </p:nvCxnSpPr>
            <p:spPr>
              <a:xfrm>
                <a:off x="5682396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6" name="Google Shape;1356;p33"/>
              <p:cNvCxnSpPr/>
              <p:nvPr/>
            </p:nvCxnSpPr>
            <p:spPr>
              <a:xfrm>
                <a:off x="6144258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7" name="Google Shape;1357;p33"/>
              <p:cNvCxnSpPr/>
              <p:nvPr/>
            </p:nvCxnSpPr>
            <p:spPr>
              <a:xfrm>
                <a:off x="6606120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8" name="Google Shape;1358;p33"/>
              <p:cNvCxnSpPr/>
              <p:nvPr/>
            </p:nvCxnSpPr>
            <p:spPr>
              <a:xfrm>
                <a:off x="706798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9" name="Google Shape;1359;p33"/>
              <p:cNvCxnSpPr/>
              <p:nvPr/>
            </p:nvCxnSpPr>
            <p:spPr>
              <a:xfrm>
                <a:off x="595825" y="1442800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0" name="Google Shape;1360;p33"/>
              <p:cNvCxnSpPr/>
              <p:nvPr/>
            </p:nvCxnSpPr>
            <p:spPr>
              <a:xfrm>
                <a:off x="595825" y="1918888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1" name="Google Shape;1361;p33"/>
              <p:cNvCxnSpPr/>
              <p:nvPr/>
            </p:nvCxnSpPr>
            <p:spPr>
              <a:xfrm>
                <a:off x="595825" y="2394976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2" name="Google Shape;1362;p33"/>
              <p:cNvCxnSpPr/>
              <p:nvPr/>
            </p:nvCxnSpPr>
            <p:spPr>
              <a:xfrm>
                <a:off x="595825" y="2871064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3" name="Google Shape;1363;p33"/>
              <p:cNvCxnSpPr/>
              <p:nvPr/>
            </p:nvCxnSpPr>
            <p:spPr>
              <a:xfrm>
                <a:off x="595825" y="3347152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4" name="Google Shape;1364;p33"/>
              <p:cNvCxnSpPr/>
              <p:nvPr/>
            </p:nvCxnSpPr>
            <p:spPr>
              <a:xfrm>
                <a:off x="595825" y="3823239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5" name="Google Shape;1365;p33"/>
              <p:cNvCxnSpPr/>
              <p:nvPr/>
            </p:nvCxnSpPr>
            <p:spPr>
              <a:xfrm>
                <a:off x="595825" y="4299327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6" name="Google Shape;1366;p33"/>
              <p:cNvCxnSpPr/>
              <p:nvPr/>
            </p:nvCxnSpPr>
            <p:spPr>
              <a:xfrm>
                <a:off x="752984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7" name="Google Shape;1367;p33"/>
              <p:cNvCxnSpPr/>
              <p:nvPr/>
            </p:nvCxnSpPr>
            <p:spPr>
              <a:xfrm>
                <a:off x="799170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68" name="Google Shape;1368;p33"/>
            <p:cNvGrpSpPr/>
            <p:nvPr/>
          </p:nvGrpSpPr>
          <p:grpSpPr>
            <a:xfrm>
              <a:off x="409582" y="987875"/>
              <a:ext cx="8345893" cy="3741911"/>
              <a:chOff x="409582" y="987875"/>
              <a:chExt cx="8345893" cy="3741911"/>
            </a:xfrm>
          </p:grpSpPr>
          <p:grpSp>
            <p:nvGrpSpPr>
              <p:cNvPr id="1369" name="Google Shape;1369;p33"/>
              <p:cNvGrpSpPr/>
              <p:nvPr/>
            </p:nvGrpSpPr>
            <p:grpSpPr>
              <a:xfrm>
                <a:off x="409582" y="987875"/>
                <a:ext cx="2258943" cy="1782700"/>
                <a:chOff x="409582" y="987875"/>
                <a:chExt cx="2258943" cy="1782700"/>
              </a:xfrm>
            </p:grpSpPr>
            <p:sp>
              <p:nvSpPr>
                <p:cNvPr id="1370" name="Google Shape;1370;p33"/>
                <p:cNvSpPr txBox="1"/>
                <p:nvPr/>
              </p:nvSpPr>
              <p:spPr>
                <a:xfrm>
                  <a:off x="409582" y="987875"/>
                  <a:ext cx="816300" cy="14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800">
                      <a:solidFill>
                        <a:srgbClr val="EC6A67"/>
                      </a:solidFill>
                      <a:latin typeface="Anton"/>
                      <a:ea typeface="Anton"/>
                      <a:cs typeface="Anton"/>
                      <a:sym typeface="Anton"/>
                    </a:rPr>
                    <a:t>1</a:t>
                  </a:r>
                  <a:endParaRPr sz="13800">
                    <a:solidFill>
                      <a:srgbClr val="EC6A67"/>
                    </a:solidFill>
                    <a:latin typeface="Anton"/>
                    <a:ea typeface="Anton"/>
                    <a:cs typeface="Anton"/>
                    <a:sym typeface="Anton"/>
                  </a:endParaRPr>
                </a:p>
              </p:txBody>
            </p:sp>
            <p:grpSp>
              <p:nvGrpSpPr>
                <p:cNvPr id="1371" name="Google Shape;1371;p33"/>
                <p:cNvGrpSpPr/>
                <p:nvPr/>
              </p:nvGrpSpPr>
              <p:grpSpPr>
                <a:xfrm>
                  <a:off x="1001425" y="1103475"/>
                  <a:ext cx="1667100" cy="1667100"/>
                  <a:chOff x="1001425" y="1103475"/>
                  <a:chExt cx="1667100" cy="1667100"/>
                </a:xfrm>
              </p:grpSpPr>
              <p:sp>
                <p:nvSpPr>
                  <p:cNvPr id="1372" name="Google Shape;1372;p33"/>
                  <p:cNvSpPr/>
                  <p:nvPr/>
                </p:nvSpPr>
                <p:spPr>
                  <a:xfrm>
                    <a:off x="1001425" y="1103475"/>
                    <a:ext cx="1667100" cy="1667100"/>
                  </a:xfrm>
                  <a:prstGeom prst="arc">
                    <a:avLst>
                      <a:gd fmla="val 13017757" name="adj1"/>
                      <a:gd fmla="val 8625619" name="adj2"/>
                    </a:avLst>
                  </a:prstGeom>
                  <a:noFill/>
                  <a:ln cap="flat" cmpd="sng" w="19050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73" name="Google Shape;1373;p33"/>
                  <p:cNvSpPr/>
                  <p:nvPr/>
                </p:nvSpPr>
                <p:spPr>
                  <a:xfrm>
                    <a:off x="1106450" y="1391675"/>
                    <a:ext cx="119400" cy="119400"/>
                  </a:xfrm>
                  <a:prstGeom prst="ellipse">
                    <a:avLst/>
                  </a:prstGeom>
                  <a:solidFill>
                    <a:srgbClr val="EC6A6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74" name="Google Shape;1374;p33"/>
                  <p:cNvSpPr/>
                  <p:nvPr/>
                </p:nvSpPr>
                <p:spPr>
                  <a:xfrm>
                    <a:off x="1106450" y="2374775"/>
                    <a:ext cx="119400" cy="119400"/>
                  </a:xfrm>
                  <a:prstGeom prst="ellipse">
                    <a:avLst/>
                  </a:prstGeom>
                  <a:solidFill>
                    <a:srgbClr val="EC6A6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375" name="Google Shape;1375;p33"/>
                <p:cNvGrpSpPr/>
                <p:nvPr/>
              </p:nvGrpSpPr>
              <p:grpSpPr>
                <a:xfrm>
                  <a:off x="1164025" y="1264124"/>
                  <a:ext cx="1341900" cy="1162001"/>
                  <a:chOff x="1169850" y="1264124"/>
                  <a:chExt cx="1341900" cy="1162001"/>
                </a:xfrm>
              </p:grpSpPr>
              <p:sp>
                <p:nvSpPr>
                  <p:cNvPr id="1376" name="Google Shape;1376;p33"/>
                  <p:cNvSpPr txBox="1"/>
                  <p:nvPr/>
                </p:nvSpPr>
                <p:spPr>
                  <a:xfrm>
                    <a:off x="1169850" y="1839513"/>
                    <a:ext cx="13419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solidFill>
                          <a:srgbClr val="2F1839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Development</a:t>
                    </a:r>
                    <a:endParaRPr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  <p:sp>
                <p:nvSpPr>
                  <p:cNvPr id="1377" name="Google Shape;1377;p33"/>
                  <p:cNvSpPr txBox="1"/>
                  <p:nvPr/>
                </p:nvSpPr>
                <p:spPr>
                  <a:xfrm>
                    <a:off x="1174550" y="2095825"/>
                    <a:ext cx="1332600" cy="330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6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This is the initial phase where </a:t>
                    </a:r>
                    <a:endParaRPr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uk" sz="6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a product is conceptualized,</a:t>
                    </a:r>
                    <a:endParaRPr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65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designed, and developed.</a:t>
                    </a:r>
                    <a:endParaRPr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  <p:pic>
                <p:nvPicPr>
                  <p:cNvPr id="1378" name="Google Shape;1378;p33"/>
                  <p:cNvPicPr preferRelativeResize="0"/>
                  <p:nvPr/>
                </p:nvPicPr>
                <p:blipFill>
                  <a:blip r:embed="rId3">
                    <a:alphaModFix/>
                  </a:blip>
                  <a:stretch>
                    <a:fillRect/>
                  </a:stretch>
                </p:blipFill>
                <p:spPr>
                  <a:xfrm>
                    <a:off x="1574900" y="1264124"/>
                    <a:ext cx="531800" cy="4886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1379" name="Google Shape;1379;p33"/>
              <p:cNvGrpSpPr/>
              <p:nvPr/>
            </p:nvGrpSpPr>
            <p:grpSpPr>
              <a:xfrm>
                <a:off x="3225357" y="987875"/>
                <a:ext cx="2563743" cy="1782700"/>
                <a:chOff x="3225357" y="987875"/>
                <a:chExt cx="2563743" cy="1782700"/>
              </a:xfrm>
            </p:grpSpPr>
            <p:pic>
              <p:nvPicPr>
                <p:cNvPr id="1380" name="Google Shape;1380;p3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4684788" y="1242325"/>
                  <a:ext cx="541500" cy="525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81" name="Google Shape;1381;p33"/>
                <p:cNvSpPr txBox="1"/>
                <p:nvPr/>
              </p:nvSpPr>
              <p:spPr>
                <a:xfrm>
                  <a:off x="3225357" y="987875"/>
                  <a:ext cx="816300" cy="14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800">
                      <a:solidFill>
                        <a:srgbClr val="94D0DA"/>
                      </a:solidFill>
                      <a:latin typeface="Anton"/>
                      <a:ea typeface="Anton"/>
                      <a:cs typeface="Anton"/>
                      <a:sym typeface="Anton"/>
                    </a:rPr>
                    <a:t>3</a:t>
                  </a:r>
                  <a:endParaRPr sz="13800">
                    <a:solidFill>
                      <a:srgbClr val="94D0DA"/>
                    </a:solidFill>
                    <a:latin typeface="Anton"/>
                    <a:ea typeface="Anton"/>
                    <a:cs typeface="Anton"/>
                    <a:sym typeface="Anton"/>
                  </a:endParaRPr>
                </a:p>
              </p:txBody>
            </p:sp>
            <p:grpSp>
              <p:nvGrpSpPr>
                <p:cNvPr id="1382" name="Google Shape;1382;p33"/>
                <p:cNvGrpSpPr/>
                <p:nvPr/>
              </p:nvGrpSpPr>
              <p:grpSpPr>
                <a:xfrm>
                  <a:off x="4122000" y="1103475"/>
                  <a:ext cx="1667100" cy="1667100"/>
                  <a:chOff x="1001425" y="1103475"/>
                  <a:chExt cx="1667100" cy="1667100"/>
                </a:xfrm>
              </p:grpSpPr>
              <p:sp>
                <p:nvSpPr>
                  <p:cNvPr id="1383" name="Google Shape;1383;p33"/>
                  <p:cNvSpPr/>
                  <p:nvPr/>
                </p:nvSpPr>
                <p:spPr>
                  <a:xfrm>
                    <a:off x="1001425" y="1103475"/>
                    <a:ext cx="1667100" cy="1667100"/>
                  </a:xfrm>
                  <a:prstGeom prst="arc">
                    <a:avLst>
                      <a:gd fmla="val 13017757" name="adj1"/>
                      <a:gd fmla="val 8625619" name="adj2"/>
                    </a:avLst>
                  </a:prstGeom>
                  <a:noFill/>
                  <a:ln cap="flat" cmpd="sng" w="19050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84" name="Google Shape;1384;p33"/>
                  <p:cNvSpPr/>
                  <p:nvPr/>
                </p:nvSpPr>
                <p:spPr>
                  <a:xfrm>
                    <a:off x="1106450" y="1391675"/>
                    <a:ext cx="119400" cy="119400"/>
                  </a:xfrm>
                  <a:prstGeom prst="ellipse">
                    <a:avLst/>
                  </a:prstGeom>
                  <a:solidFill>
                    <a:srgbClr val="94D0D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85" name="Google Shape;1385;p33"/>
                  <p:cNvSpPr/>
                  <p:nvPr/>
                </p:nvSpPr>
                <p:spPr>
                  <a:xfrm>
                    <a:off x="1106450" y="2374775"/>
                    <a:ext cx="119400" cy="119400"/>
                  </a:xfrm>
                  <a:prstGeom prst="ellipse">
                    <a:avLst/>
                  </a:prstGeom>
                  <a:solidFill>
                    <a:srgbClr val="94D0D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86" name="Google Shape;1386;p33"/>
                <p:cNvSpPr txBox="1"/>
                <p:nvPr/>
              </p:nvSpPr>
              <p:spPr>
                <a:xfrm>
                  <a:off x="4284600" y="1839513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387" name="Google Shape;1387;p33"/>
                <p:cNvSpPr txBox="1"/>
                <p:nvPr/>
              </p:nvSpPr>
              <p:spPr>
                <a:xfrm>
                  <a:off x="4289300" y="2095825"/>
                  <a:ext cx="1332600" cy="330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388" name="Google Shape;1388;p33"/>
              <p:cNvGrpSpPr/>
              <p:nvPr/>
            </p:nvGrpSpPr>
            <p:grpSpPr>
              <a:xfrm>
                <a:off x="6191732" y="987875"/>
                <a:ext cx="2563743" cy="1782700"/>
                <a:chOff x="6191732" y="987875"/>
                <a:chExt cx="2563743" cy="1782700"/>
              </a:xfrm>
            </p:grpSpPr>
            <p:pic>
              <p:nvPicPr>
                <p:cNvPr id="1389" name="Google Shape;1389;p3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7637100" y="1250075"/>
                  <a:ext cx="569750" cy="51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90" name="Google Shape;1390;p33"/>
                <p:cNvSpPr txBox="1"/>
                <p:nvPr/>
              </p:nvSpPr>
              <p:spPr>
                <a:xfrm>
                  <a:off x="6191732" y="987875"/>
                  <a:ext cx="816300" cy="14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800">
                      <a:solidFill>
                        <a:srgbClr val="939598"/>
                      </a:solidFill>
                      <a:latin typeface="Anton"/>
                      <a:ea typeface="Anton"/>
                      <a:cs typeface="Anton"/>
                      <a:sym typeface="Anton"/>
                    </a:rPr>
                    <a:t>5</a:t>
                  </a:r>
                  <a:endParaRPr sz="13800">
                    <a:solidFill>
                      <a:srgbClr val="939598"/>
                    </a:solidFill>
                    <a:latin typeface="Anton"/>
                    <a:ea typeface="Anton"/>
                    <a:cs typeface="Anton"/>
                    <a:sym typeface="Anton"/>
                  </a:endParaRPr>
                </a:p>
              </p:txBody>
            </p:sp>
            <p:grpSp>
              <p:nvGrpSpPr>
                <p:cNvPr id="1391" name="Google Shape;1391;p33"/>
                <p:cNvGrpSpPr/>
                <p:nvPr/>
              </p:nvGrpSpPr>
              <p:grpSpPr>
                <a:xfrm>
                  <a:off x="7088375" y="1103475"/>
                  <a:ext cx="1667100" cy="1667100"/>
                  <a:chOff x="1001425" y="1103475"/>
                  <a:chExt cx="1667100" cy="1667100"/>
                </a:xfrm>
              </p:grpSpPr>
              <p:sp>
                <p:nvSpPr>
                  <p:cNvPr id="1392" name="Google Shape;1392;p33"/>
                  <p:cNvSpPr/>
                  <p:nvPr/>
                </p:nvSpPr>
                <p:spPr>
                  <a:xfrm>
                    <a:off x="1001425" y="1103475"/>
                    <a:ext cx="1667100" cy="1667100"/>
                  </a:xfrm>
                  <a:prstGeom prst="arc">
                    <a:avLst>
                      <a:gd fmla="val 13017757" name="adj1"/>
                      <a:gd fmla="val 8625619" name="adj2"/>
                    </a:avLst>
                  </a:prstGeom>
                  <a:noFill/>
                  <a:ln cap="flat" cmpd="sng" w="19050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3" name="Google Shape;1393;p33"/>
                  <p:cNvSpPr/>
                  <p:nvPr/>
                </p:nvSpPr>
                <p:spPr>
                  <a:xfrm>
                    <a:off x="1106450" y="1391675"/>
                    <a:ext cx="119400" cy="119400"/>
                  </a:xfrm>
                  <a:prstGeom prst="ellipse">
                    <a:avLst/>
                  </a:prstGeom>
                  <a:solidFill>
                    <a:srgbClr val="9395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94" name="Google Shape;1394;p33"/>
                  <p:cNvSpPr/>
                  <p:nvPr/>
                </p:nvSpPr>
                <p:spPr>
                  <a:xfrm>
                    <a:off x="1106450" y="2374775"/>
                    <a:ext cx="119400" cy="119400"/>
                  </a:xfrm>
                  <a:prstGeom prst="ellipse">
                    <a:avLst/>
                  </a:prstGeom>
                  <a:solidFill>
                    <a:srgbClr val="9395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95" name="Google Shape;1395;p33"/>
                <p:cNvSpPr txBox="1"/>
                <p:nvPr/>
              </p:nvSpPr>
              <p:spPr>
                <a:xfrm>
                  <a:off x="7250975" y="1839513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396" name="Google Shape;1396;p33"/>
                <p:cNvSpPr txBox="1"/>
                <p:nvPr/>
              </p:nvSpPr>
              <p:spPr>
                <a:xfrm>
                  <a:off x="7255675" y="2095825"/>
                  <a:ext cx="1332600" cy="330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 product becomes outdated or loses relevance.</a:t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397" name="Google Shape;1397;p33"/>
              <p:cNvGrpSpPr/>
              <p:nvPr/>
            </p:nvGrpSpPr>
            <p:grpSpPr>
              <a:xfrm>
                <a:off x="1770405" y="2947086"/>
                <a:ext cx="2590957" cy="1782700"/>
                <a:chOff x="1770405" y="2947086"/>
                <a:chExt cx="2590957" cy="1782700"/>
              </a:xfrm>
            </p:grpSpPr>
            <p:pic>
              <p:nvPicPr>
                <p:cNvPr id="1398" name="Google Shape;1398;p33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3293551" y="3280000"/>
                  <a:ext cx="468550" cy="4685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99" name="Google Shape;1399;p33"/>
                <p:cNvSpPr txBox="1"/>
                <p:nvPr/>
              </p:nvSpPr>
              <p:spPr>
                <a:xfrm>
                  <a:off x="1770405" y="2947086"/>
                  <a:ext cx="816300" cy="14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800">
                      <a:solidFill>
                        <a:srgbClr val="F0CE53"/>
                      </a:solidFill>
                      <a:latin typeface="Anton"/>
                      <a:ea typeface="Anton"/>
                      <a:cs typeface="Anton"/>
                      <a:sym typeface="Anton"/>
                    </a:rPr>
                    <a:t>2</a:t>
                  </a:r>
                  <a:endParaRPr sz="13800">
                    <a:solidFill>
                      <a:srgbClr val="F0CE53"/>
                    </a:solidFill>
                    <a:latin typeface="Anton"/>
                    <a:ea typeface="Anton"/>
                    <a:cs typeface="Anton"/>
                    <a:sym typeface="Anton"/>
                  </a:endParaRPr>
                </a:p>
              </p:txBody>
            </p:sp>
            <p:grpSp>
              <p:nvGrpSpPr>
                <p:cNvPr id="1400" name="Google Shape;1400;p33"/>
                <p:cNvGrpSpPr/>
                <p:nvPr/>
              </p:nvGrpSpPr>
              <p:grpSpPr>
                <a:xfrm>
                  <a:off x="2694263" y="3062686"/>
                  <a:ext cx="1667100" cy="1667100"/>
                  <a:chOff x="1001425" y="1103475"/>
                  <a:chExt cx="1667100" cy="1667100"/>
                </a:xfrm>
              </p:grpSpPr>
              <p:sp>
                <p:nvSpPr>
                  <p:cNvPr id="1401" name="Google Shape;1401;p33"/>
                  <p:cNvSpPr/>
                  <p:nvPr/>
                </p:nvSpPr>
                <p:spPr>
                  <a:xfrm>
                    <a:off x="1001425" y="1103475"/>
                    <a:ext cx="1667100" cy="1667100"/>
                  </a:xfrm>
                  <a:prstGeom prst="arc">
                    <a:avLst>
                      <a:gd fmla="val 13017757" name="adj1"/>
                      <a:gd fmla="val 8625619" name="adj2"/>
                    </a:avLst>
                  </a:prstGeom>
                  <a:noFill/>
                  <a:ln cap="flat" cmpd="sng" w="19050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2" name="Google Shape;1402;p33"/>
                  <p:cNvSpPr/>
                  <p:nvPr/>
                </p:nvSpPr>
                <p:spPr>
                  <a:xfrm>
                    <a:off x="1106450" y="1391675"/>
                    <a:ext cx="119400" cy="119400"/>
                  </a:xfrm>
                  <a:prstGeom prst="ellipse">
                    <a:avLst/>
                  </a:prstGeom>
                  <a:solidFill>
                    <a:srgbClr val="F0CE5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03" name="Google Shape;1403;p33"/>
                  <p:cNvSpPr/>
                  <p:nvPr/>
                </p:nvSpPr>
                <p:spPr>
                  <a:xfrm>
                    <a:off x="1106450" y="2374775"/>
                    <a:ext cx="119400" cy="119400"/>
                  </a:xfrm>
                  <a:prstGeom prst="ellipse">
                    <a:avLst/>
                  </a:prstGeom>
                  <a:solidFill>
                    <a:srgbClr val="F0CE5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404" name="Google Shape;1404;p33"/>
                <p:cNvSpPr txBox="1"/>
                <p:nvPr/>
              </p:nvSpPr>
              <p:spPr>
                <a:xfrm>
                  <a:off x="2856863" y="3798724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405" name="Google Shape;1405;p33"/>
                <p:cNvSpPr txBox="1"/>
                <p:nvPr/>
              </p:nvSpPr>
              <p:spPr>
                <a:xfrm>
                  <a:off x="2861563" y="4055036"/>
                  <a:ext cx="1332600" cy="215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into the market.</a:t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406" name="Google Shape;1406;p33"/>
              <p:cNvGrpSpPr/>
              <p:nvPr/>
            </p:nvGrpSpPr>
            <p:grpSpPr>
              <a:xfrm>
                <a:off x="4841995" y="2947086"/>
                <a:ext cx="2563743" cy="1782700"/>
                <a:chOff x="4841995" y="2947086"/>
                <a:chExt cx="2563743" cy="1782700"/>
              </a:xfrm>
            </p:grpSpPr>
            <p:pic>
              <p:nvPicPr>
                <p:cNvPr id="1407" name="Google Shape;1407;p33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6301526" y="3224826"/>
                  <a:ext cx="559196" cy="51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08" name="Google Shape;1408;p33"/>
                <p:cNvSpPr txBox="1"/>
                <p:nvPr/>
              </p:nvSpPr>
              <p:spPr>
                <a:xfrm>
                  <a:off x="4841995" y="2947086"/>
                  <a:ext cx="816300" cy="14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800">
                      <a:solidFill>
                        <a:srgbClr val="A490C4"/>
                      </a:solidFill>
                      <a:latin typeface="Anton"/>
                      <a:ea typeface="Anton"/>
                      <a:cs typeface="Anton"/>
                      <a:sym typeface="Anton"/>
                    </a:rPr>
                    <a:t>4</a:t>
                  </a:r>
                  <a:endParaRPr sz="13800">
                    <a:solidFill>
                      <a:srgbClr val="A490C4"/>
                    </a:solidFill>
                    <a:latin typeface="Anton"/>
                    <a:ea typeface="Anton"/>
                    <a:cs typeface="Anton"/>
                    <a:sym typeface="Anton"/>
                  </a:endParaRPr>
                </a:p>
              </p:txBody>
            </p:sp>
            <p:grpSp>
              <p:nvGrpSpPr>
                <p:cNvPr id="1409" name="Google Shape;1409;p33"/>
                <p:cNvGrpSpPr/>
                <p:nvPr/>
              </p:nvGrpSpPr>
              <p:grpSpPr>
                <a:xfrm>
                  <a:off x="5738638" y="3062686"/>
                  <a:ext cx="1667100" cy="1667100"/>
                  <a:chOff x="1001425" y="1103475"/>
                  <a:chExt cx="1667100" cy="1667100"/>
                </a:xfrm>
              </p:grpSpPr>
              <p:sp>
                <p:nvSpPr>
                  <p:cNvPr id="1410" name="Google Shape;1410;p33"/>
                  <p:cNvSpPr/>
                  <p:nvPr/>
                </p:nvSpPr>
                <p:spPr>
                  <a:xfrm>
                    <a:off x="1001425" y="1103475"/>
                    <a:ext cx="1667100" cy="1667100"/>
                  </a:xfrm>
                  <a:prstGeom prst="arc">
                    <a:avLst>
                      <a:gd fmla="val 13017757" name="adj1"/>
                      <a:gd fmla="val 8625619" name="adj2"/>
                    </a:avLst>
                  </a:prstGeom>
                  <a:noFill/>
                  <a:ln cap="flat" cmpd="sng" w="19050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11" name="Google Shape;1411;p33"/>
                  <p:cNvSpPr/>
                  <p:nvPr/>
                </p:nvSpPr>
                <p:spPr>
                  <a:xfrm>
                    <a:off x="1106450" y="1391675"/>
                    <a:ext cx="119400" cy="119400"/>
                  </a:xfrm>
                  <a:prstGeom prst="ellipse">
                    <a:avLst/>
                  </a:prstGeom>
                  <a:solidFill>
                    <a:srgbClr val="8D75B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12" name="Google Shape;1412;p33"/>
                  <p:cNvSpPr/>
                  <p:nvPr/>
                </p:nvSpPr>
                <p:spPr>
                  <a:xfrm>
                    <a:off x="1106450" y="2374775"/>
                    <a:ext cx="119400" cy="119400"/>
                  </a:xfrm>
                  <a:prstGeom prst="ellipse">
                    <a:avLst/>
                  </a:prstGeom>
                  <a:solidFill>
                    <a:srgbClr val="8D75B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413" name="Google Shape;1413;p33"/>
                <p:cNvSpPr txBox="1"/>
                <p:nvPr/>
              </p:nvSpPr>
              <p:spPr>
                <a:xfrm>
                  <a:off x="5901238" y="3798724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414" name="Google Shape;1414;p33"/>
                <p:cNvSpPr txBox="1"/>
                <p:nvPr/>
              </p:nvSpPr>
              <p:spPr>
                <a:xfrm>
                  <a:off x="5905938" y="4055036"/>
                  <a:ext cx="1332600" cy="330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growth starts to slow down as the product reaches peak market penetration.</a:t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34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420" name="Google Shape;1420;p34"/>
          <p:cNvGrpSpPr/>
          <p:nvPr/>
        </p:nvGrpSpPr>
        <p:grpSpPr>
          <a:xfrm>
            <a:off x="359950" y="982302"/>
            <a:ext cx="8423669" cy="3775891"/>
            <a:chOff x="595825" y="975051"/>
            <a:chExt cx="7857900" cy="3790675"/>
          </a:xfrm>
        </p:grpSpPr>
        <p:cxnSp>
          <p:nvCxnSpPr>
            <p:cNvPr id="1421" name="Google Shape;1421;p34"/>
            <p:cNvCxnSpPr/>
            <p:nvPr/>
          </p:nvCxnSpPr>
          <p:spPr>
            <a:xfrm>
              <a:off x="106377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2" name="Google Shape;1422;p34"/>
            <p:cNvCxnSpPr/>
            <p:nvPr/>
          </p:nvCxnSpPr>
          <p:spPr>
            <a:xfrm>
              <a:off x="152563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3" name="Google Shape;1423;p34"/>
            <p:cNvCxnSpPr/>
            <p:nvPr/>
          </p:nvCxnSpPr>
          <p:spPr>
            <a:xfrm>
              <a:off x="198749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4" name="Google Shape;1424;p34"/>
            <p:cNvCxnSpPr/>
            <p:nvPr/>
          </p:nvCxnSpPr>
          <p:spPr>
            <a:xfrm>
              <a:off x="2449360" y="97680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5" name="Google Shape;1425;p34"/>
            <p:cNvCxnSpPr/>
            <p:nvPr/>
          </p:nvCxnSpPr>
          <p:spPr>
            <a:xfrm>
              <a:off x="2911222" y="97687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6" name="Google Shape;1426;p34"/>
            <p:cNvCxnSpPr/>
            <p:nvPr/>
          </p:nvCxnSpPr>
          <p:spPr>
            <a:xfrm>
              <a:off x="3373084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7" name="Google Shape;1427;p34"/>
            <p:cNvCxnSpPr/>
            <p:nvPr/>
          </p:nvCxnSpPr>
          <p:spPr>
            <a:xfrm>
              <a:off x="3834946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8" name="Google Shape;1428;p34"/>
            <p:cNvCxnSpPr/>
            <p:nvPr/>
          </p:nvCxnSpPr>
          <p:spPr>
            <a:xfrm>
              <a:off x="4296809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9" name="Google Shape;1429;p34"/>
            <p:cNvCxnSpPr/>
            <p:nvPr/>
          </p:nvCxnSpPr>
          <p:spPr>
            <a:xfrm>
              <a:off x="4758671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0" name="Google Shape;1430;p34"/>
            <p:cNvCxnSpPr/>
            <p:nvPr/>
          </p:nvCxnSpPr>
          <p:spPr>
            <a:xfrm>
              <a:off x="522053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1" name="Google Shape;1431;p34"/>
            <p:cNvCxnSpPr/>
            <p:nvPr/>
          </p:nvCxnSpPr>
          <p:spPr>
            <a:xfrm>
              <a:off x="5682396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2" name="Google Shape;1432;p34"/>
            <p:cNvCxnSpPr/>
            <p:nvPr/>
          </p:nvCxnSpPr>
          <p:spPr>
            <a:xfrm>
              <a:off x="6144258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3" name="Google Shape;1433;p34"/>
            <p:cNvCxnSpPr/>
            <p:nvPr/>
          </p:nvCxnSpPr>
          <p:spPr>
            <a:xfrm>
              <a:off x="6606120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4" name="Google Shape;1434;p34"/>
            <p:cNvCxnSpPr/>
            <p:nvPr/>
          </p:nvCxnSpPr>
          <p:spPr>
            <a:xfrm>
              <a:off x="706798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5" name="Google Shape;1435;p34"/>
            <p:cNvCxnSpPr/>
            <p:nvPr/>
          </p:nvCxnSpPr>
          <p:spPr>
            <a:xfrm>
              <a:off x="595825" y="1442800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6" name="Google Shape;1436;p34"/>
            <p:cNvCxnSpPr/>
            <p:nvPr/>
          </p:nvCxnSpPr>
          <p:spPr>
            <a:xfrm>
              <a:off x="595825" y="1918888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7" name="Google Shape;1437;p34"/>
            <p:cNvCxnSpPr/>
            <p:nvPr/>
          </p:nvCxnSpPr>
          <p:spPr>
            <a:xfrm>
              <a:off x="595825" y="2394976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8" name="Google Shape;1438;p34"/>
            <p:cNvCxnSpPr/>
            <p:nvPr/>
          </p:nvCxnSpPr>
          <p:spPr>
            <a:xfrm>
              <a:off x="595825" y="2871064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9" name="Google Shape;1439;p34"/>
            <p:cNvCxnSpPr/>
            <p:nvPr/>
          </p:nvCxnSpPr>
          <p:spPr>
            <a:xfrm>
              <a:off x="595825" y="3347152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0" name="Google Shape;1440;p34"/>
            <p:cNvCxnSpPr/>
            <p:nvPr/>
          </p:nvCxnSpPr>
          <p:spPr>
            <a:xfrm>
              <a:off x="595825" y="3823239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1" name="Google Shape;1441;p34"/>
            <p:cNvCxnSpPr/>
            <p:nvPr/>
          </p:nvCxnSpPr>
          <p:spPr>
            <a:xfrm>
              <a:off x="595825" y="4299327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2" name="Google Shape;1442;p34"/>
            <p:cNvCxnSpPr/>
            <p:nvPr/>
          </p:nvCxnSpPr>
          <p:spPr>
            <a:xfrm>
              <a:off x="752984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3" name="Google Shape;1443;p34"/>
            <p:cNvCxnSpPr/>
            <p:nvPr/>
          </p:nvCxnSpPr>
          <p:spPr>
            <a:xfrm>
              <a:off x="799170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444" name="Google Shape;1444;p34"/>
          <p:cNvPicPr preferRelativeResize="0"/>
          <p:nvPr/>
        </p:nvPicPr>
        <p:blipFill rotWithShape="1">
          <a:blip r:embed="rId3">
            <a:alphaModFix/>
          </a:blip>
          <a:srcRect b="0" l="278" r="228" t="0"/>
          <a:stretch/>
        </p:blipFill>
        <p:spPr>
          <a:xfrm>
            <a:off x="5025" y="1909375"/>
            <a:ext cx="9138652" cy="169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5" name="Google Shape;1445;p34"/>
          <p:cNvGrpSpPr/>
          <p:nvPr/>
        </p:nvGrpSpPr>
        <p:grpSpPr>
          <a:xfrm>
            <a:off x="863607" y="2345592"/>
            <a:ext cx="1838822" cy="1771296"/>
            <a:chOff x="863607" y="2345592"/>
            <a:chExt cx="1838822" cy="1771296"/>
          </a:xfrm>
        </p:grpSpPr>
        <p:grpSp>
          <p:nvGrpSpPr>
            <p:cNvPr id="1446" name="Google Shape;1446;p34"/>
            <p:cNvGrpSpPr/>
            <p:nvPr/>
          </p:nvGrpSpPr>
          <p:grpSpPr>
            <a:xfrm>
              <a:off x="863607" y="3350739"/>
              <a:ext cx="1838822" cy="766149"/>
              <a:chOff x="452500" y="1723094"/>
              <a:chExt cx="1227600" cy="716563"/>
            </a:xfrm>
          </p:grpSpPr>
          <p:sp>
            <p:nvSpPr>
              <p:cNvPr id="1447" name="Google Shape;1447;p34"/>
              <p:cNvSpPr txBox="1"/>
              <p:nvPr/>
            </p:nvSpPr>
            <p:spPr>
              <a:xfrm>
                <a:off x="568642" y="1723094"/>
                <a:ext cx="9954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EC6A67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Development </a:t>
                </a:r>
                <a:endParaRPr sz="1300">
                  <a:solidFill>
                    <a:srgbClr val="EC6A67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48" name="Google Shape;1448;p34"/>
              <p:cNvSpPr txBox="1"/>
              <p:nvPr/>
            </p:nvSpPr>
            <p:spPr>
              <a:xfrm>
                <a:off x="452500" y="2012157"/>
                <a:ext cx="1227600" cy="4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designed, and developed.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449" name="Google Shape;1449;p34"/>
            <p:cNvGrpSpPr/>
            <p:nvPr/>
          </p:nvGrpSpPr>
          <p:grpSpPr>
            <a:xfrm>
              <a:off x="1392973" y="2345592"/>
              <a:ext cx="780088" cy="780088"/>
              <a:chOff x="742875" y="3081925"/>
              <a:chExt cx="729600" cy="729600"/>
            </a:xfrm>
          </p:grpSpPr>
          <p:sp>
            <p:nvSpPr>
              <p:cNvPr id="1450" name="Google Shape;1450;p34"/>
              <p:cNvSpPr/>
              <p:nvPr/>
            </p:nvSpPr>
            <p:spPr>
              <a:xfrm>
                <a:off x="742875" y="3081925"/>
                <a:ext cx="729600" cy="729600"/>
              </a:xfrm>
              <a:prstGeom prst="ellipse">
                <a:avLst/>
              </a:prstGeom>
              <a:solidFill>
                <a:srgbClr val="EFEFF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451" name="Google Shape;1451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06902" y="3262111"/>
                <a:ext cx="401358" cy="3688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52" name="Google Shape;1452;p34"/>
          <p:cNvGrpSpPr/>
          <p:nvPr/>
        </p:nvGrpSpPr>
        <p:grpSpPr>
          <a:xfrm>
            <a:off x="3915726" y="2345592"/>
            <a:ext cx="1312550" cy="1771299"/>
            <a:chOff x="3915726" y="2345592"/>
            <a:chExt cx="1312550" cy="1771299"/>
          </a:xfrm>
        </p:grpSpPr>
        <p:grpSp>
          <p:nvGrpSpPr>
            <p:cNvPr id="1453" name="Google Shape;1453;p34"/>
            <p:cNvGrpSpPr/>
            <p:nvPr/>
          </p:nvGrpSpPr>
          <p:grpSpPr>
            <a:xfrm>
              <a:off x="3915726" y="3350739"/>
              <a:ext cx="1312550" cy="766152"/>
              <a:chOff x="452500" y="1723091"/>
              <a:chExt cx="1227600" cy="716566"/>
            </a:xfrm>
          </p:grpSpPr>
          <p:sp>
            <p:nvSpPr>
              <p:cNvPr id="1454" name="Google Shape;1454;p34"/>
              <p:cNvSpPr txBox="1"/>
              <p:nvPr/>
            </p:nvSpPr>
            <p:spPr>
              <a:xfrm>
                <a:off x="495850" y="1723091"/>
                <a:ext cx="11409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71C0CE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Growth</a:t>
                </a:r>
                <a:endParaRPr sz="1300">
                  <a:solidFill>
                    <a:srgbClr val="71C0CE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55" name="Google Shape;1455;p34"/>
              <p:cNvSpPr txBox="1"/>
              <p:nvPr/>
            </p:nvSpPr>
            <p:spPr>
              <a:xfrm>
                <a:off x="452500" y="2012157"/>
                <a:ext cx="1227600" cy="42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acceptance and sales increase rapidly.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456" name="Google Shape;1456;p34"/>
            <p:cNvGrpSpPr/>
            <p:nvPr/>
          </p:nvGrpSpPr>
          <p:grpSpPr>
            <a:xfrm>
              <a:off x="4186364" y="2345592"/>
              <a:ext cx="780088" cy="780088"/>
              <a:chOff x="13900052" y="2721479"/>
              <a:chExt cx="780088" cy="780088"/>
            </a:xfrm>
          </p:grpSpPr>
          <p:sp>
            <p:nvSpPr>
              <p:cNvPr id="1457" name="Google Shape;1457;p34"/>
              <p:cNvSpPr/>
              <p:nvPr/>
            </p:nvSpPr>
            <p:spPr>
              <a:xfrm>
                <a:off x="13900052" y="2721479"/>
                <a:ext cx="780088" cy="780088"/>
              </a:xfrm>
              <a:prstGeom prst="ellipse">
                <a:avLst/>
              </a:prstGeom>
              <a:solidFill>
                <a:srgbClr val="EFEFF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458" name="Google Shape;1458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4078368" y="2906344"/>
                <a:ext cx="422682" cy="4103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59" name="Google Shape;1459;p34"/>
          <p:cNvGrpSpPr/>
          <p:nvPr/>
        </p:nvGrpSpPr>
        <p:grpSpPr>
          <a:xfrm>
            <a:off x="5316884" y="1268614"/>
            <a:ext cx="1312550" cy="1857066"/>
            <a:chOff x="5316884" y="1268614"/>
            <a:chExt cx="1312550" cy="1857066"/>
          </a:xfrm>
        </p:grpSpPr>
        <p:grpSp>
          <p:nvGrpSpPr>
            <p:cNvPr id="1460" name="Google Shape;1460;p34"/>
            <p:cNvGrpSpPr/>
            <p:nvPr/>
          </p:nvGrpSpPr>
          <p:grpSpPr>
            <a:xfrm>
              <a:off x="5316884" y="1268614"/>
              <a:ext cx="1312550" cy="925570"/>
              <a:chOff x="452500" y="1723091"/>
              <a:chExt cx="1227600" cy="865666"/>
            </a:xfrm>
          </p:grpSpPr>
          <p:sp>
            <p:nvSpPr>
              <p:cNvPr id="1461" name="Google Shape;1461;p34"/>
              <p:cNvSpPr txBox="1"/>
              <p:nvPr/>
            </p:nvSpPr>
            <p:spPr>
              <a:xfrm>
                <a:off x="495850" y="1723091"/>
                <a:ext cx="11409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8D75B5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Maturity</a:t>
                </a:r>
                <a:endParaRPr sz="1300">
                  <a:solidFill>
                    <a:srgbClr val="8D75B5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62" name="Google Shape;1462;p34"/>
              <p:cNvSpPr txBox="1"/>
              <p:nvPr/>
            </p:nvSpPr>
            <p:spPr>
              <a:xfrm>
                <a:off x="452500" y="2012157"/>
                <a:ext cx="1227600" cy="5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to slow down as the product reaches peak market penetration.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463" name="Google Shape;1463;p34"/>
            <p:cNvGrpSpPr/>
            <p:nvPr/>
          </p:nvGrpSpPr>
          <p:grpSpPr>
            <a:xfrm>
              <a:off x="5583104" y="2345592"/>
              <a:ext cx="780088" cy="780088"/>
              <a:chOff x="15625460" y="2721479"/>
              <a:chExt cx="780088" cy="780088"/>
            </a:xfrm>
          </p:grpSpPr>
          <p:sp>
            <p:nvSpPr>
              <p:cNvPr id="1464" name="Google Shape;1464;p34"/>
              <p:cNvSpPr/>
              <p:nvPr/>
            </p:nvSpPr>
            <p:spPr>
              <a:xfrm>
                <a:off x="15625460" y="2721479"/>
                <a:ext cx="780088" cy="780088"/>
              </a:xfrm>
              <a:prstGeom prst="ellipse">
                <a:avLst/>
              </a:prstGeom>
              <a:solidFill>
                <a:srgbClr val="EFEFF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465" name="Google Shape;1465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5787354" y="2880710"/>
                <a:ext cx="498434" cy="4616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66" name="Google Shape;1466;p34"/>
          <p:cNvGrpSpPr/>
          <p:nvPr/>
        </p:nvGrpSpPr>
        <p:grpSpPr>
          <a:xfrm>
            <a:off x="6713605" y="2345592"/>
            <a:ext cx="1312550" cy="1930717"/>
            <a:chOff x="6713605" y="2345592"/>
            <a:chExt cx="1312550" cy="1930717"/>
          </a:xfrm>
        </p:grpSpPr>
        <p:grpSp>
          <p:nvGrpSpPr>
            <p:cNvPr id="1467" name="Google Shape;1467;p34"/>
            <p:cNvGrpSpPr/>
            <p:nvPr/>
          </p:nvGrpSpPr>
          <p:grpSpPr>
            <a:xfrm>
              <a:off x="6713605" y="3350739"/>
              <a:ext cx="1312550" cy="925570"/>
              <a:chOff x="452500" y="1723091"/>
              <a:chExt cx="1227600" cy="865666"/>
            </a:xfrm>
          </p:grpSpPr>
          <p:sp>
            <p:nvSpPr>
              <p:cNvPr id="1468" name="Google Shape;1468;p34"/>
              <p:cNvSpPr txBox="1"/>
              <p:nvPr/>
            </p:nvSpPr>
            <p:spPr>
              <a:xfrm>
                <a:off x="495850" y="1723091"/>
                <a:ext cx="11409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919298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Decline</a:t>
                </a:r>
                <a:endParaRPr sz="1300">
                  <a:solidFill>
                    <a:srgbClr val="919298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69" name="Google Shape;1469;p34"/>
              <p:cNvSpPr txBox="1"/>
              <p:nvPr/>
            </p:nvSpPr>
            <p:spPr>
              <a:xfrm>
                <a:off x="452500" y="2012157"/>
                <a:ext cx="1227600" cy="5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decline as the product becomes outdated or loses relevance.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470" name="Google Shape;1470;p34"/>
            <p:cNvGrpSpPr/>
            <p:nvPr/>
          </p:nvGrpSpPr>
          <p:grpSpPr>
            <a:xfrm>
              <a:off x="6979844" y="2345592"/>
              <a:ext cx="780088" cy="780088"/>
              <a:chOff x="17350869" y="2721479"/>
              <a:chExt cx="780088" cy="780088"/>
            </a:xfrm>
          </p:grpSpPr>
          <p:sp>
            <p:nvSpPr>
              <p:cNvPr id="1471" name="Google Shape;1471;p34"/>
              <p:cNvSpPr/>
              <p:nvPr/>
            </p:nvSpPr>
            <p:spPr>
              <a:xfrm>
                <a:off x="17350869" y="2721479"/>
                <a:ext cx="780088" cy="780088"/>
              </a:xfrm>
              <a:prstGeom prst="ellipse">
                <a:avLst/>
              </a:prstGeom>
              <a:solidFill>
                <a:srgbClr val="EFEFF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472" name="Google Shape;1472;p3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7511823" y="2903725"/>
                <a:ext cx="457136" cy="415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73" name="Google Shape;1473;p34"/>
          <p:cNvGrpSpPr/>
          <p:nvPr/>
        </p:nvGrpSpPr>
        <p:grpSpPr>
          <a:xfrm>
            <a:off x="2523443" y="1268614"/>
            <a:ext cx="1312550" cy="1857022"/>
            <a:chOff x="2523443" y="1268614"/>
            <a:chExt cx="1312550" cy="1857022"/>
          </a:xfrm>
        </p:grpSpPr>
        <p:grpSp>
          <p:nvGrpSpPr>
            <p:cNvPr id="1474" name="Google Shape;1474;p34"/>
            <p:cNvGrpSpPr/>
            <p:nvPr/>
          </p:nvGrpSpPr>
          <p:grpSpPr>
            <a:xfrm>
              <a:off x="2523443" y="1268614"/>
              <a:ext cx="1312550" cy="607055"/>
              <a:chOff x="452500" y="1723091"/>
              <a:chExt cx="1227600" cy="567766"/>
            </a:xfrm>
          </p:grpSpPr>
          <p:sp>
            <p:nvSpPr>
              <p:cNvPr id="1475" name="Google Shape;1475;p34"/>
              <p:cNvSpPr txBox="1"/>
              <p:nvPr/>
            </p:nvSpPr>
            <p:spPr>
              <a:xfrm>
                <a:off x="495850" y="1723091"/>
                <a:ext cx="11409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F0CE53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Introduction</a:t>
                </a:r>
                <a:endParaRPr sz="1300">
                  <a:solidFill>
                    <a:srgbClr val="F0CE53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76" name="Google Shape;1476;p34"/>
              <p:cNvSpPr txBox="1"/>
              <p:nvPr/>
            </p:nvSpPr>
            <p:spPr>
              <a:xfrm>
                <a:off x="452500" y="2012157"/>
                <a:ext cx="1227600" cy="2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launched into the market.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477" name="Google Shape;1477;p34"/>
            <p:cNvGrpSpPr/>
            <p:nvPr/>
          </p:nvGrpSpPr>
          <p:grpSpPr>
            <a:xfrm>
              <a:off x="2789713" y="2345636"/>
              <a:ext cx="780000" cy="780000"/>
              <a:chOff x="2789713" y="2345636"/>
              <a:chExt cx="780000" cy="780000"/>
            </a:xfrm>
          </p:grpSpPr>
          <p:sp>
            <p:nvSpPr>
              <p:cNvPr id="1478" name="Google Shape;1478;p34"/>
              <p:cNvSpPr/>
              <p:nvPr/>
            </p:nvSpPr>
            <p:spPr>
              <a:xfrm>
                <a:off x="2789713" y="2345636"/>
                <a:ext cx="780000" cy="780000"/>
              </a:xfrm>
              <a:prstGeom prst="ellipse">
                <a:avLst/>
              </a:prstGeom>
              <a:solidFill>
                <a:srgbClr val="EFEFF0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1800000" dist="38100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479" name="Google Shape;1479;p34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2945350" y="2535075"/>
                <a:ext cx="439350" cy="439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5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485" name="Google Shape;1485;p35"/>
          <p:cNvGrpSpPr/>
          <p:nvPr/>
        </p:nvGrpSpPr>
        <p:grpSpPr>
          <a:xfrm>
            <a:off x="329150" y="982302"/>
            <a:ext cx="8510988" cy="3775891"/>
            <a:chOff x="329150" y="982302"/>
            <a:chExt cx="8510988" cy="3775891"/>
          </a:xfrm>
        </p:grpSpPr>
        <p:grpSp>
          <p:nvGrpSpPr>
            <p:cNvPr id="1486" name="Google Shape;1486;p35"/>
            <p:cNvGrpSpPr/>
            <p:nvPr/>
          </p:nvGrpSpPr>
          <p:grpSpPr>
            <a:xfrm>
              <a:off x="359950" y="982302"/>
              <a:ext cx="8423669" cy="3775891"/>
              <a:chOff x="595825" y="975051"/>
              <a:chExt cx="7857900" cy="3790675"/>
            </a:xfrm>
          </p:grpSpPr>
          <p:cxnSp>
            <p:nvCxnSpPr>
              <p:cNvPr id="1487" name="Google Shape;1487;p35"/>
              <p:cNvCxnSpPr/>
              <p:nvPr/>
            </p:nvCxnSpPr>
            <p:spPr>
              <a:xfrm>
                <a:off x="106377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8" name="Google Shape;1488;p35"/>
              <p:cNvCxnSpPr/>
              <p:nvPr/>
            </p:nvCxnSpPr>
            <p:spPr>
              <a:xfrm>
                <a:off x="152563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9" name="Google Shape;1489;p35"/>
              <p:cNvCxnSpPr/>
              <p:nvPr/>
            </p:nvCxnSpPr>
            <p:spPr>
              <a:xfrm>
                <a:off x="198749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0" name="Google Shape;1490;p35"/>
              <p:cNvCxnSpPr/>
              <p:nvPr/>
            </p:nvCxnSpPr>
            <p:spPr>
              <a:xfrm>
                <a:off x="2449360" y="97680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1" name="Google Shape;1491;p35"/>
              <p:cNvCxnSpPr/>
              <p:nvPr/>
            </p:nvCxnSpPr>
            <p:spPr>
              <a:xfrm>
                <a:off x="2911222" y="97687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2" name="Google Shape;1492;p35"/>
              <p:cNvCxnSpPr/>
              <p:nvPr/>
            </p:nvCxnSpPr>
            <p:spPr>
              <a:xfrm>
                <a:off x="3373084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3" name="Google Shape;1493;p35"/>
              <p:cNvCxnSpPr/>
              <p:nvPr/>
            </p:nvCxnSpPr>
            <p:spPr>
              <a:xfrm>
                <a:off x="3834946" y="9769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4" name="Google Shape;1494;p35"/>
              <p:cNvCxnSpPr/>
              <p:nvPr/>
            </p:nvCxnSpPr>
            <p:spPr>
              <a:xfrm>
                <a:off x="4296809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5" name="Google Shape;1495;p35"/>
              <p:cNvCxnSpPr/>
              <p:nvPr/>
            </p:nvCxnSpPr>
            <p:spPr>
              <a:xfrm>
                <a:off x="4758671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6" name="Google Shape;1496;p35"/>
              <p:cNvCxnSpPr/>
              <p:nvPr/>
            </p:nvCxnSpPr>
            <p:spPr>
              <a:xfrm>
                <a:off x="522053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7" name="Google Shape;1497;p35"/>
              <p:cNvCxnSpPr/>
              <p:nvPr/>
            </p:nvCxnSpPr>
            <p:spPr>
              <a:xfrm>
                <a:off x="5682396" y="977026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8" name="Google Shape;1498;p35"/>
              <p:cNvCxnSpPr/>
              <p:nvPr/>
            </p:nvCxnSpPr>
            <p:spPr>
              <a:xfrm>
                <a:off x="6144258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9" name="Google Shape;1499;p35"/>
              <p:cNvCxnSpPr/>
              <p:nvPr/>
            </p:nvCxnSpPr>
            <p:spPr>
              <a:xfrm>
                <a:off x="6606120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0" name="Google Shape;1500;p35"/>
              <p:cNvCxnSpPr/>
              <p:nvPr/>
            </p:nvCxnSpPr>
            <p:spPr>
              <a:xfrm>
                <a:off x="7067983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1" name="Google Shape;1501;p35"/>
              <p:cNvCxnSpPr/>
              <p:nvPr/>
            </p:nvCxnSpPr>
            <p:spPr>
              <a:xfrm>
                <a:off x="595825" y="1442800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2" name="Google Shape;1502;p35"/>
              <p:cNvCxnSpPr/>
              <p:nvPr/>
            </p:nvCxnSpPr>
            <p:spPr>
              <a:xfrm>
                <a:off x="595825" y="1918888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3" name="Google Shape;1503;p35"/>
              <p:cNvCxnSpPr/>
              <p:nvPr/>
            </p:nvCxnSpPr>
            <p:spPr>
              <a:xfrm>
                <a:off x="595825" y="2394976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4" name="Google Shape;1504;p35"/>
              <p:cNvCxnSpPr/>
              <p:nvPr/>
            </p:nvCxnSpPr>
            <p:spPr>
              <a:xfrm>
                <a:off x="595825" y="2871064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5" name="Google Shape;1505;p35"/>
              <p:cNvCxnSpPr/>
              <p:nvPr/>
            </p:nvCxnSpPr>
            <p:spPr>
              <a:xfrm>
                <a:off x="595825" y="3347152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6" name="Google Shape;1506;p35"/>
              <p:cNvCxnSpPr/>
              <p:nvPr/>
            </p:nvCxnSpPr>
            <p:spPr>
              <a:xfrm>
                <a:off x="595825" y="3823239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7" name="Google Shape;1507;p35"/>
              <p:cNvCxnSpPr/>
              <p:nvPr/>
            </p:nvCxnSpPr>
            <p:spPr>
              <a:xfrm>
                <a:off x="595825" y="4299327"/>
                <a:ext cx="7857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8" name="Google Shape;1508;p35"/>
              <p:cNvCxnSpPr/>
              <p:nvPr/>
            </p:nvCxnSpPr>
            <p:spPr>
              <a:xfrm>
                <a:off x="7529845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9" name="Google Shape;1509;p35"/>
              <p:cNvCxnSpPr/>
              <p:nvPr/>
            </p:nvCxnSpPr>
            <p:spPr>
              <a:xfrm>
                <a:off x="7991707" y="975051"/>
                <a:ext cx="0" cy="3788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10" name="Google Shape;1510;p35"/>
            <p:cNvGrpSpPr/>
            <p:nvPr/>
          </p:nvGrpSpPr>
          <p:grpSpPr>
            <a:xfrm>
              <a:off x="329150" y="1873048"/>
              <a:ext cx="8510988" cy="1994399"/>
              <a:chOff x="329150" y="1844072"/>
              <a:chExt cx="8510988" cy="1994399"/>
            </a:xfrm>
          </p:grpSpPr>
          <p:grpSp>
            <p:nvGrpSpPr>
              <p:cNvPr id="1511" name="Google Shape;1511;p35"/>
              <p:cNvGrpSpPr/>
              <p:nvPr/>
            </p:nvGrpSpPr>
            <p:grpSpPr>
              <a:xfrm>
                <a:off x="329150" y="1844784"/>
                <a:ext cx="1825400" cy="1992975"/>
                <a:chOff x="329150" y="1844784"/>
                <a:chExt cx="1825400" cy="1992975"/>
              </a:xfrm>
            </p:grpSpPr>
            <p:grpSp>
              <p:nvGrpSpPr>
                <p:cNvPr id="1512" name="Google Shape;1512;p35"/>
                <p:cNvGrpSpPr/>
                <p:nvPr/>
              </p:nvGrpSpPr>
              <p:grpSpPr>
                <a:xfrm>
                  <a:off x="329150" y="2603500"/>
                  <a:ext cx="1825400" cy="466725"/>
                  <a:chOff x="329150" y="2603500"/>
                  <a:chExt cx="1825400" cy="466725"/>
                </a:xfrm>
              </p:grpSpPr>
              <p:sp>
                <p:nvSpPr>
                  <p:cNvPr id="1513" name="Google Shape;1513;p35"/>
                  <p:cNvSpPr/>
                  <p:nvPr/>
                </p:nvSpPr>
                <p:spPr>
                  <a:xfrm>
                    <a:off x="831850" y="2603500"/>
                    <a:ext cx="1322700" cy="465600"/>
                  </a:xfrm>
                  <a:prstGeom prst="chevron">
                    <a:avLst>
                      <a:gd fmla="val 50000" name="adj"/>
                    </a:avLst>
                  </a:prstGeom>
                  <a:solidFill>
                    <a:srgbClr val="EC6A6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14" name="Google Shape;1514;p35"/>
                  <p:cNvSpPr/>
                  <p:nvPr/>
                </p:nvSpPr>
                <p:spPr>
                  <a:xfrm>
                    <a:off x="329150" y="2604625"/>
                    <a:ext cx="1190700" cy="46560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EC6A6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pic>
              <p:nvPicPr>
                <p:cNvPr id="1515" name="Google Shape;1515;p3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92673" y="1844784"/>
                  <a:ext cx="1415925" cy="19929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16" name="Google Shape;1516;p35"/>
                <p:cNvSpPr txBox="1"/>
                <p:nvPr/>
              </p:nvSpPr>
              <p:spPr>
                <a:xfrm>
                  <a:off x="645723" y="2112175"/>
                  <a:ext cx="1210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 </a:t>
                  </a:r>
                  <a:endParaRPr sz="11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517" name="Google Shape;1517;p35"/>
                <p:cNvSpPr txBox="1"/>
                <p:nvPr/>
              </p:nvSpPr>
              <p:spPr>
                <a:xfrm>
                  <a:off x="659671" y="3294381"/>
                  <a:ext cx="11826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6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phase where </a:t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6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a product is conceptualized,</a:t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designed, and developed.</a:t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518" name="Google Shape;1518;p35"/>
                <p:cNvSpPr txBox="1"/>
                <p:nvPr/>
              </p:nvSpPr>
              <p:spPr>
                <a:xfrm>
                  <a:off x="645710" y="2300300"/>
                  <a:ext cx="1210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EC6A67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 01</a:t>
                  </a:r>
                  <a:endParaRPr sz="1000">
                    <a:solidFill>
                      <a:srgbClr val="EC6A67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pic>
              <p:nvPicPr>
                <p:cNvPr id="1519" name="Google Shape;1519;p3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010847" y="2621800"/>
                  <a:ext cx="480225" cy="43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520" name="Google Shape;1520;p35"/>
              <p:cNvGrpSpPr/>
              <p:nvPr/>
            </p:nvGrpSpPr>
            <p:grpSpPr>
              <a:xfrm>
                <a:off x="2055466" y="1844072"/>
                <a:ext cx="1783500" cy="1994399"/>
                <a:chOff x="2055466" y="1844072"/>
                <a:chExt cx="1783500" cy="1994399"/>
              </a:xfrm>
            </p:grpSpPr>
            <p:sp>
              <p:nvSpPr>
                <p:cNvPr id="1521" name="Google Shape;1521;p35"/>
                <p:cNvSpPr/>
                <p:nvPr/>
              </p:nvSpPr>
              <p:spPr>
                <a:xfrm>
                  <a:off x="2055466" y="2603500"/>
                  <a:ext cx="1783500" cy="4656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F0CE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522" name="Google Shape;1522;p3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270701" y="1844072"/>
                  <a:ext cx="1414800" cy="19943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23" name="Google Shape;1523;p35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2770909" y="2633050"/>
                  <a:ext cx="415510" cy="415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24" name="Google Shape;1524;p35"/>
                <p:cNvSpPr txBox="1"/>
                <p:nvPr/>
              </p:nvSpPr>
              <p:spPr>
                <a:xfrm>
                  <a:off x="2339048" y="2112175"/>
                  <a:ext cx="1210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 sz="11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525" name="Google Shape;1525;p35"/>
                <p:cNvSpPr txBox="1"/>
                <p:nvPr/>
              </p:nvSpPr>
              <p:spPr>
                <a:xfrm>
                  <a:off x="2352996" y="3294381"/>
                  <a:ext cx="11826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</a:t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into the market.</a:t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526" name="Google Shape;1526;p35"/>
                <p:cNvSpPr txBox="1"/>
                <p:nvPr/>
              </p:nvSpPr>
              <p:spPr>
                <a:xfrm>
                  <a:off x="2339035" y="2300300"/>
                  <a:ext cx="1210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F0CE53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 02</a:t>
                  </a:r>
                  <a:endParaRPr sz="1000">
                    <a:solidFill>
                      <a:srgbClr val="F0CE53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527" name="Google Shape;1527;p35"/>
              <p:cNvGrpSpPr/>
              <p:nvPr/>
            </p:nvGrpSpPr>
            <p:grpSpPr>
              <a:xfrm>
                <a:off x="3739881" y="1844072"/>
                <a:ext cx="1783500" cy="1994399"/>
                <a:chOff x="3739881" y="1844072"/>
                <a:chExt cx="1783500" cy="1994399"/>
              </a:xfrm>
            </p:grpSpPr>
            <p:sp>
              <p:nvSpPr>
                <p:cNvPr id="1528" name="Google Shape;1528;p35"/>
                <p:cNvSpPr/>
                <p:nvPr/>
              </p:nvSpPr>
              <p:spPr>
                <a:xfrm>
                  <a:off x="3739881" y="2603500"/>
                  <a:ext cx="1783500" cy="4656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94D0D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529" name="Google Shape;1529;p35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3948716" y="1844072"/>
                  <a:ext cx="1414800" cy="19943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30" name="Google Shape;1530;p35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4404181" y="2641890"/>
                  <a:ext cx="411090" cy="3978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31" name="Google Shape;1531;p35"/>
                <p:cNvSpPr txBox="1"/>
                <p:nvPr/>
              </p:nvSpPr>
              <p:spPr>
                <a:xfrm>
                  <a:off x="4011223" y="2112175"/>
                  <a:ext cx="1210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 sz="11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532" name="Google Shape;1532;p35"/>
                <p:cNvSpPr txBox="1"/>
                <p:nvPr/>
              </p:nvSpPr>
              <p:spPr>
                <a:xfrm>
                  <a:off x="4062823" y="3294375"/>
                  <a:ext cx="11073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533" name="Google Shape;1533;p35"/>
                <p:cNvSpPr txBox="1"/>
                <p:nvPr/>
              </p:nvSpPr>
              <p:spPr>
                <a:xfrm>
                  <a:off x="4011210" y="2300300"/>
                  <a:ext cx="1210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71C0CE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 03</a:t>
                  </a:r>
                  <a:endParaRPr sz="1000">
                    <a:solidFill>
                      <a:srgbClr val="71C0CE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534" name="Google Shape;1534;p35"/>
              <p:cNvGrpSpPr/>
              <p:nvPr/>
            </p:nvGrpSpPr>
            <p:grpSpPr>
              <a:xfrm>
                <a:off x="5424297" y="1844072"/>
                <a:ext cx="1783500" cy="1994399"/>
                <a:chOff x="5424297" y="1844072"/>
                <a:chExt cx="1783500" cy="1994399"/>
              </a:xfrm>
            </p:grpSpPr>
            <p:sp>
              <p:nvSpPr>
                <p:cNvPr id="1535" name="Google Shape;1535;p35"/>
                <p:cNvSpPr/>
                <p:nvPr/>
              </p:nvSpPr>
              <p:spPr>
                <a:xfrm>
                  <a:off x="5424297" y="2603500"/>
                  <a:ext cx="1783500" cy="4656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A490C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536" name="Google Shape;1536;p35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5626731" y="1844072"/>
                  <a:ext cx="1414800" cy="19943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37" name="Google Shape;1537;p35"/>
                <p:cNvPicPr preferRelativeResize="0"/>
                <p:nvPr/>
              </p:nvPicPr>
              <p:blipFill>
                <a:blip r:embed="rId10">
                  <a:alphaModFix/>
                </a:blip>
                <a:stretch>
                  <a:fillRect/>
                </a:stretch>
              </p:blipFill>
              <p:spPr>
                <a:xfrm>
                  <a:off x="6113123" y="2637470"/>
                  <a:ext cx="442032" cy="4066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38" name="Google Shape;1538;p35"/>
                <p:cNvSpPr txBox="1"/>
                <p:nvPr/>
              </p:nvSpPr>
              <p:spPr>
                <a:xfrm>
                  <a:off x="5697498" y="2112175"/>
                  <a:ext cx="1210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 </a:t>
                  </a:r>
                  <a:endParaRPr sz="11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539" name="Google Shape;1539;p35"/>
                <p:cNvSpPr txBox="1"/>
                <p:nvPr/>
              </p:nvSpPr>
              <p:spPr>
                <a:xfrm>
                  <a:off x="5748673" y="3294375"/>
                  <a:ext cx="11082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growth starts to slow down as the product reaches peak market penetration.</a:t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540" name="Google Shape;1540;p35"/>
                <p:cNvSpPr txBox="1"/>
                <p:nvPr/>
              </p:nvSpPr>
              <p:spPr>
                <a:xfrm>
                  <a:off x="5697485" y="2300300"/>
                  <a:ext cx="1210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8D75B5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 04</a:t>
                  </a:r>
                  <a:endParaRPr sz="1000">
                    <a:solidFill>
                      <a:srgbClr val="8D75B5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541" name="Google Shape;1541;p35"/>
              <p:cNvGrpSpPr/>
              <p:nvPr/>
            </p:nvGrpSpPr>
            <p:grpSpPr>
              <a:xfrm>
                <a:off x="7108713" y="1844072"/>
                <a:ext cx="1731425" cy="1994399"/>
                <a:chOff x="7108713" y="1844072"/>
                <a:chExt cx="1731425" cy="1994399"/>
              </a:xfrm>
            </p:grpSpPr>
            <p:grpSp>
              <p:nvGrpSpPr>
                <p:cNvPr id="1542" name="Google Shape;1542;p35"/>
                <p:cNvGrpSpPr/>
                <p:nvPr/>
              </p:nvGrpSpPr>
              <p:grpSpPr>
                <a:xfrm>
                  <a:off x="7108713" y="2602938"/>
                  <a:ext cx="1731425" cy="466725"/>
                  <a:chOff x="7082675" y="2603500"/>
                  <a:chExt cx="1731425" cy="466725"/>
                </a:xfrm>
              </p:grpSpPr>
              <p:sp>
                <p:nvSpPr>
                  <p:cNvPr id="1543" name="Google Shape;1543;p35"/>
                  <p:cNvSpPr/>
                  <p:nvPr/>
                </p:nvSpPr>
                <p:spPr>
                  <a:xfrm>
                    <a:off x="7082675" y="2603500"/>
                    <a:ext cx="1322700" cy="465600"/>
                  </a:xfrm>
                  <a:prstGeom prst="chevron">
                    <a:avLst>
                      <a:gd fmla="val 50000" name="adj"/>
                    </a:avLst>
                  </a:prstGeom>
                  <a:solidFill>
                    <a:srgbClr val="9192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4" name="Google Shape;1544;p35"/>
                  <p:cNvSpPr/>
                  <p:nvPr/>
                </p:nvSpPr>
                <p:spPr>
                  <a:xfrm>
                    <a:off x="7623400" y="2604625"/>
                    <a:ext cx="1190700" cy="46560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9192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pic>
              <p:nvPicPr>
                <p:cNvPr id="1545" name="Google Shape;1545;p35"/>
                <p:cNvPicPr preferRelativeResize="0"/>
                <p:nvPr/>
              </p:nvPicPr>
              <p:blipFill>
                <a:blip r:embed="rId11">
                  <a:alphaModFix/>
                </a:blip>
                <a:stretch>
                  <a:fillRect/>
                </a:stretch>
              </p:blipFill>
              <p:spPr>
                <a:xfrm>
                  <a:off x="7314177" y="1844072"/>
                  <a:ext cx="1414800" cy="19943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46" name="Google Shape;1546;p35"/>
                <p:cNvPicPr preferRelativeResize="0"/>
                <p:nvPr/>
              </p:nvPicPr>
              <p:blipFill>
                <a:blip r:embed="rId12">
                  <a:alphaModFix/>
                </a:blip>
                <a:stretch>
                  <a:fillRect/>
                </a:stretch>
              </p:blipFill>
              <p:spPr>
                <a:xfrm>
                  <a:off x="7813827" y="2655151"/>
                  <a:ext cx="415510" cy="3712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47" name="Google Shape;1547;p35"/>
                <p:cNvSpPr txBox="1"/>
                <p:nvPr/>
              </p:nvSpPr>
              <p:spPr>
                <a:xfrm>
                  <a:off x="7386153" y="2112175"/>
                  <a:ext cx="12105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2E2E2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 </a:t>
                  </a:r>
                  <a:endParaRPr sz="1100">
                    <a:solidFill>
                      <a:srgbClr val="2E2E2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548" name="Google Shape;1548;p35"/>
                <p:cNvSpPr txBox="1"/>
                <p:nvPr/>
              </p:nvSpPr>
              <p:spPr>
                <a:xfrm>
                  <a:off x="7400101" y="3294381"/>
                  <a:ext cx="1182600" cy="41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 product becomes outdated </a:t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or loses relevance.</a:t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549" name="Google Shape;1549;p35"/>
                <p:cNvSpPr txBox="1"/>
                <p:nvPr/>
              </p:nvSpPr>
              <p:spPr>
                <a:xfrm>
                  <a:off x="7386141" y="2300300"/>
                  <a:ext cx="12105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58595B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 05</a:t>
                  </a:r>
                  <a:endParaRPr sz="1000">
                    <a:solidFill>
                      <a:srgbClr val="58595B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" name="Google Shape;1554;p36"/>
          <p:cNvGrpSpPr/>
          <p:nvPr/>
        </p:nvGrpSpPr>
        <p:grpSpPr>
          <a:xfrm>
            <a:off x="359950" y="982302"/>
            <a:ext cx="8423669" cy="3775891"/>
            <a:chOff x="595825" y="975051"/>
            <a:chExt cx="7857900" cy="3790675"/>
          </a:xfrm>
        </p:grpSpPr>
        <p:cxnSp>
          <p:nvCxnSpPr>
            <p:cNvPr id="1555" name="Google Shape;1555;p36"/>
            <p:cNvCxnSpPr/>
            <p:nvPr/>
          </p:nvCxnSpPr>
          <p:spPr>
            <a:xfrm>
              <a:off x="106377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6" name="Google Shape;1556;p36"/>
            <p:cNvCxnSpPr/>
            <p:nvPr/>
          </p:nvCxnSpPr>
          <p:spPr>
            <a:xfrm>
              <a:off x="152563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7" name="Google Shape;1557;p36"/>
            <p:cNvCxnSpPr/>
            <p:nvPr/>
          </p:nvCxnSpPr>
          <p:spPr>
            <a:xfrm>
              <a:off x="198749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8" name="Google Shape;1558;p36"/>
            <p:cNvCxnSpPr/>
            <p:nvPr/>
          </p:nvCxnSpPr>
          <p:spPr>
            <a:xfrm>
              <a:off x="2449360" y="97680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9" name="Google Shape;1559;p36"/>
            <p:cNvCxnSpPr/>
            <p:nvPr/>
          </p:nvCxnSpPr>
          <p:spPr>
            <a:xfrm>
              <a:off x="2911222" y="97687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0" name="Google Shape;1560;p36"/>
            <p:cNvCxnSpPr/>
            <p:nvPr/>
          </p:nvCxnSpPr>
          <p:spPr>
            <a:xfrm>
              <a:off x="3373084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1" name="Google Shape;1561;p36"/>
            <p:cNvCxnSpPr/>
            <p:nvPr/>
          </p:nvCxnSpPr>
          <p:spPr>
            <a:xfrm>
              <a:off x="3834946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2" name="Google Shape;1562;p36"/>
            <p:cNvCxnSpPr/>
            <p:nvPr/>
          </p:nvCxnSpPr>
          <p:spPr>
            <a:xfrm>
              <a:off x="4296809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3" name="Google Shape;1563;p36"/>
            <p:cNvCxnSpPr/>
            <p:nvPr/>
          </p:nvCxnSpPr>
          <p:spPr>
            <a:xfrm>
              <a:off x="4758671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4" name="Google Shape;1564;p36"/>
            <p:cNvCxnSpPr/>
            <p:nvPr/>
          </p:nvCxnSpPr>
          <p:spPr>
            <a:xfrm>
              <a:off x="522053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5" name="Google Shape;1565;p36"/>
            <p:cNvCxnSpPr/>
            <p:nvPr/>
          </p:nvCxnSpPr>
          <p:spPr>
            <a:xfrm>
              <a:off x="5682396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6" name="Google Shape;1566;p36"/>
            <p:cNvCxnSpPr/>
            <p:nvPr/>
          </p:nvCxnSpPr>
          <p:spPr>
            <a:xfrm>
              <a:off x="6144258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7" name="Google Shape;1567;p36"/>
            <p:cNvCxnSpPr/>
            <p:nvPr/>
          </p:nvCxnSpPr>
          <p:spPr>
            <a:xfrm>
              <a:off x="6606120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8" name="Google Shape;1568;p36"/>
            <p:cNvCxnSpPr/>
            <p:nvPr/>
          </p:nvCxnSpPr>
          <p:spPr>
            <a:xfrm>
              <a:off x="706798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9" name="Google Shape;1569;p36"/>
            <p:cNvCxnSpPr/>
            <p:nvPr/>
          </p:nvCxnSpPr>
          <p:spPr>
            <a:xfrm>
              <a:off x="595825" y="1442800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0" name="Google Shape;1570;p36"/>
            <p:cNvCxnSpPr/>
            <p:nvPr/>
          </p:nvCxnSpPr>
          <p:spPr>
            <a:xfrm>
              <a:off x="595825" y="1918888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1" name="Google Shape;1571;p36"/>
            <p:cNvCxnSpPr/>
            <p:nvPr/>
          </p:nvCxnSpPr>
          <p:spPr>
            <a:xfrm>
              <a:off x="595825" y="2394976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2" name="Google Shape;1572;p36"/>
            <p:cNvCxnSpPr/>
            <p:nvPr/>
          </p:nvCxnSpPr>
          <p:spPr>
            <a:xfrm>
              <a:off x="595825" y="2871064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3" name="Google Shape;1573;p36"/>
            <p:cNvCxnSpPr/>
            <p:nvPr/>
          </p:nvCxnSpPr>
          <p:spPr>
            <a:xfrm>
              <a:off x="595825" y="3347152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4" name="Google Shape;1574;p36"/>
            <p:cNvCxnSpPr/>
            <p:nvPr/>
          </p:nvCxnSpPr>
          <p:spPr>
            <a:xfrm>
              <a:off x="595825" y="3823239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5" name="Google Shape;1575;p36"/>
            <p:cNvCxnSpPr/>
            <p:nvPr/>
          </p:nvCxnSpPr>
          <p:spPr>
            <a:xfrm>
              <a:off x="595825" y="4299327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6" name="Google Shape;1576;p36"/>
            <p:cNvCxnSpPr/>
            <p:nvPr/>
          </p:nvCxnSpPr>
          <p:spPr>
            <a:xfrm>
              <a:off x="752984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7" name="Google Shape;1577;p36"/>
            <p:cNvCxnSpPr/>
            <p:nvPr/>
          </p:nvCxnSpPr>
          <p:spPr>
            <a:xfrm>
              <a:off x="799170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578" name="Google Shape;15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00" y="4737150"/>
            <a:ext cx="7903027" cy="114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9" name="Google Shape;1579;p36"/>
          <p:cNvGrpSpPr/>
          <p:nvPr/>
        </p:nvGrpSpPr>
        <p:grpSpPr>
          <a:xfrm>
            <a:off x="914185" y="1074735"/>
            <a:ext cx="7313831" cy="3591025"/>
            <a:chOff x="914185" y="1043650"/>
            <a:chExt cx="7313831" cy="3591025"/>
          </a:xfrm>
        </p:grpSpPr>
        <p:grpSp>
          <p:nvGrpSpPr>
            <p:cNvPr id="1580" name="Google Shape;1580;p36"/>
            <p:cNvGrpSpPr/>
            <p:nvPr/>
          </p:nvGrpSpPr>
          <p:grpSpPr>
            <a:xfrm>
              <a:off x="5885460" y="2288500"/>
              <a:ext cx="2342556" cy="2346175"/>
              <a:chOff x="5885460" y="2288500"/>
              <a:chExt cx="2342556" cy="2346175"/>
            </a:xfrm>
          </p:grpSpPr>
          <p:pic>
            <p:nvPicPr>
              <p:cNvPr id="1581" name="Google Shape;1581;p3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885460" y="2288500"/>
                <a:ext cx="2342556" cy="23461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82" name="Google Shape;1582;p36"/>
              <p:cNvGrpSpPr/>
              <p:nvPr/>
            </p:nvGrpSpPr>
            <p:grpSpPr>
              <a:xfrm>
                <a:off x="6311233" y="2726973"/>
                <a:ext cx="1491010" cy="1657777"/>
                <a:chOff x="6317026" y="2726973"/>
                <a:chExt cx="1491010" cy="1657777"/>
              </a:xfrm>
            </p:grpSpPr>
            <p:pic>
              <p:nvPicPr>
                <p:cNvPr id="1583" name="Google Shape;1583;p3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815892" y="2726973"/>
                  <a:ext cx="493250" cy="43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584" name="Google Shape;1584;p36"/>
                <p:cNvGrpSpPr/>
                <p:nvPr/>
              </p:nvGrpSpPr>
              <p:grpSpPr>
                <a:xfrm>
                  <a:off x="6317026" y="3260789"/>
                  <a:ext cx="1491010" cy="1123961"/>
                  <a:chOff x="1322676" y="3260789"/>
                  <a:chExt cx="1491010" cy="1123961"/>
                </a:xfrm>
              </p:grpSpPr>
              <p:grpSp>
                <p:nvGrpSpPr>
                  <p:cNvPr id="1585" name="Google Shape;1585;p36"/>
                  <p:cNvGrpSpPr/>
                  <p:nvPr/>
                </p:nvGrpSpPr>
                <p:grpSpPr>
                  <a:xfrm>
                    <a:off x="1322676" y="3260789"/>
                    <a:ext cx="1491010" cy="667839"/>
                    <a:chOff x="568642" y="1723094"/>
                    <a:chExt cx="995400" cy="624616"/>
                  </a:xfrm>
                </p:grpSpPr>
                <p:sp>
                  <p:nvSpPr>
                    <p:cNvPr id="1586" name="Google Shape;1586;p36"/>
                    <p:cNvSpPr txBox="1"/>
                    <p:nvPr/>
                  </p:nvSpPr>
                  <p:spPr>
                    <a:xfrm>
                      <a:off x="568642" y="1723094"/>
                      <a:ext cx="995400" cy="18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300">
                          <a:solidFill>
                            <a:srgbClr val="939598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Decline </a:t>
                      </a:r>
                      <a:endParaRPr sz="1300">
                        <a:solidFill>
                          <a:srgbClr val="939598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p:txBody>
                </p:sp>
                <p:sp>
                  <p:nvSpPr>
                    <p:cNvPr id="1587" name="Google Shape;1587;p36"/>
                    <p:cNvSpPr txBox="1"/>
                    <p:nvPr/>
                  </p:nvSpPr>
                  <p:spPr>
                    <a:xfrm>
                      <a:off x="584515" y="1967609"/>
                      <a:ext cx="963600" cy="380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800">
                          <a:solidFill>
                            <a:srgbClr val="91929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Sales begin to decline as the product becomes outdated </a:t>
                      </a:r>
                      <a:endParaRPr sz="80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solidFill>
                            <a:srgbClr val="91929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or loses relevance.</a:t>
                      </a:r>
                      <a:endParaRPr sz="80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p:txBody>
                </p:sp>
              </p:grpSp>
              <p:sp>
                <p:nvSpPr>
                  <p:cNvPr id="1588" name="Google Shape;1588;p36"/>
                  <p:cNvSpPr txBox="1"/>
                  <p:nvPr/>
                </p:nvSpPr>
                <p:spPr>
                  <a:xfrm>
                    <a:off x="1664075" y="3999850"/>
                    <a:ext cx="808200" cy="384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2500">
                        <a:solidFill>
                          <a:srgbClr val="939598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05</a:t>
                    </a:r>
                    <a:endParaRPr sz="2500">
                      <a:solidFill>
                        <a:srgbClr val="939598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</p:grpSp>
          </p:grpSp>
        </p:grpSp>
        <p:grpSp>
          <p:nvGrpSpPr>
            <p:cNvPr id="1589" name="Google Shape;1589;p36"/>
            <p:cNvGrpSpPr/>
            <p:nvPr/>
          </p:nvGrpSpPr>
          <p:grpSpPr>
            <a:xfrm>
              <a:off x="4628075" y="1043650"/>
              <a:ext cx="2346176" cy="2346174"/>
              <a:chOff x="4628075" y="1043650"/>
              <a:chExt cx="2346176" cy="2346174"/>
            </a:xfrm>
          </p:grpSpPr>
          <p:pic>
            <p:nvPicPr>
              <p:cNvPr id="1590" name="Google Shape;1590;p3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628075" y="1043650"/>
                <a:ext cx="2346176" cy="234617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91" name="Google Shape;1591;p36"/>
              <p:cNvGrpSpPr/>
              <p:nvPr/>
            </p:nvGrpSpPr>
            <p:grpSpPr>
              <a:xfrm>
                <a:off x="5055663" y="1404222"/>
                <a:ext cx="1491010" cy="1640181"/>
                <a:chOff x="5130851" y="1404222"/>
                <a:chExt cx="1491010" cy="1640181"/>
              </a:xfrm>
            </p:grpSpPr>
            <p:pic>
              <p:nvPicPr>
                <p:cNvPr id="1592" name="Google Shape;1592;p36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5629725" y="1404222"/>
                  <a:ext cx="493250" cy="4536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593" name="Google Shape;1593;p36"/>
                <p:cNvGrpSpPr/>
                <p:nvPr/>
              </p:nvGrpSpPr>
              <p:grpSpPr>
                <a:xfrm>
                  <a:off x="5130851" y="1920442"/>
                  <a:ext cx="1491010" cy="1123961"/>
                  <a:chOff x="1322676" y="3260789"/>
                  <a:chExt cx="1491010" cy="1123961"/>
                </a:xfrm>
              </p:grpSpPr>
              <p:grpSp>
                <p:nvGrpSpPr>
                  <p:cNvPr id="1594" name="Google Shape;1594;p36"/>
                  <p:cNvGrpSpPr/>
                  <p:nvPr/>
                </p:nvGrpSpPr>
                <p:grpSpPr>
                  <a:xfrm>
                    <a:off x="1322676" y="3260789"/>
                    <a:ext cx="1491010" cy="667839"/>
                    <a:chOff x="568642" y="1723094"/>
                    <a:chExt cx="995400" cy="624616"/>
                  </a:xfrm>
                </p:grpSpPr>
                <p:sp>
                  <p:nvSpPr>
                    <p:cNvPr id="1595" name="Google Shape;1595;p36"/>
                    <p:cNvSpPr txBox="1"/>
                    <p:nvPr/>
                  </p:nvSpPr>
                  <p:spPr>
                    <a:xfrm>
                      <a:off x="568642" y="1723094"/>
                      <a:ext cx="995400" cy="18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300">
                          <a:solidFill>
                            <a:srgbClr val="A490C4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Maturity </a:t>
                      </a:r>
                      <a:endParaRPr sz="1300">
                        <a:solidFill>
                          <a:srgbClr val="A490C4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p:txBody>
                </p:sp>
                <p:sp>
                  <p:nvSpPr>
                    <p:cNvPr id="1596" name="Google Shape;1596;p36"/>
                    <p:cNvSpPr txBox="1"/>
                    <p:nvPr/>
                  </p:nvSpPr>
                  <p:spPr>
                    <a:xfrm>
                      <a:off x="584515" y="1967609"/>
                      <a:ext cx="963600" cy="380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solidFill>
                            <a:srgbClr val="91929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Sales growth starts to slow down as the product reaches peak market penetration.</a:t>
                      </a:r>
                      <a:endParaRPr sz="80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p:txBody>
                </p:sp>
              </p:grpSp>
              <p:sp>
                <p:nvSpPr>
                  <p:cNvPr id="1597" name="Google Shape;1597;p36"/>
                  <p:cNvSpPr txBox="1"/>
                  <p:nvPr/>
                </p:nvSpPr>
                <p:spPr>
                  <a:xfrm>
                    <a:off x="1664075" y="3999850"/>
                    <a:ext cx="808200" cy="384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2500">
                        <a:solidFill>
                          <a:srgbClr val="8D75B5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04</a:t>
                    </a:r>
                    <a:endParaRPr sz="2500">
                      <a:solidFill>
                        <a:srgbClr val="8D75B5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</p:grpSp>
          </p:grpSp>
        </p:grpSp>
        <p:grpSp>
          <p:nvGrpSpPr>
            <p:cNvPr id="1598" name="Google Shape;1598;p36"/>
            <p:cNvGrpSpPr/>
            <p:nvPr/>
          </p:nvGrpSpPr>
          <p:grpSpPr>
            <a:xfrm>
              <a:off x="3399823" y="2288500"/>
              <a:ext cx="2342556" cy="2346175"/>
              <a:chOff x="3399823" y="2288500"/>
              <a:chExt cx="2342556" cy="2346175"/>
            </a:xfrm>
          </p:grpSpPr>
          <p:pic>
            <p:nvPicPr>
              <p:cNvPr id="1599" name="Google Shape;1599;p36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399823" y="2288500"/>
                <a:ext cx="2342556" cy="23461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00" name="Google Shape;1600;p36"/>
              <p:cNvGrpSpPr/>
              <p:nvPr/>
            </p:nvGrpSpPr>
            <p:grpSpPr>
              <a:xfrm>
                <a:off x="3825596" y="2714850"/>
                <a:ext cx="1491010" cy="1669900"/>
                <a:chOff x="3826501" y="2714850"/>
                <a:chExt cx="1491010" cy="1669900"/>
              </a:xfrm>
            </p:grpSpPr>
            <p:pic>
              <p:nvPicPr>
                <p:cNvPr id="1601" name="Google Shape;1601;p36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4369950" y="2714850"/>
                  <a:ext cx="461153" cy="453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602" name="Google Shape;1602;p36"/>
                <p:cNvGrpSpPr/>
                <p:nvPr/>
              </p:nvGrpSpPr>
              <p:grpSpPr>
                <a:xfrm>
                  <a:off x="3826501" y="3260789"/>
                  <a:ext cx="1491010" cy="1123961"/>
                  <a:chOff x="1322676" y="3260789"/>
                  <a:chExt cx="1491010" cy="1123961"/>
                </a:xfrm>
              </p:grpSpPr>
              <p:grpSp>
                <p:nvGrpSpPr>
                  <p:cNvPr id="1603" name="Google Shape;1603;p36"/>
                  <p:cNvGrpSpPr/>
                  <p:nvPr/>
                </p:nvGrpSpPr>
                <p:grpSpPr>
                  <a:xfrm>
                    <a:off x="1322676" y="3260789"/>
                    <a:ext cx="1491010" cy="667839"/>
                    <a:chOff x="568642" y="1723094"/>
                    <a:chExt cx="995400" cy="624616"/>
                  </a:xfrm>
                </p:grpSpPr>
                <p:sp>
                  <p:nvSpPr>
                    <p:cNvPr id="1604" name="Google Shape;1604;p36"/>
                    <p:cNvSpPr txBox="1"/>
                    <p:nvPr/>
                  </p:nvSpPr>
                  <p:spPr>
                    <a:xfrm>
                      <a:off x="568642" y="1723094"/>
                      <a:ext cx="995400" cy="18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300">
                          <a:solidFill>
                            <a:srgbClr val="94D0DA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Growth</a:t>
                      </a:r>
                      <a:endParaRPr sz="1300">
                        <a:solidFill>
                          <a:srgbClr val="94D0DA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p:txBody>
                </p:sp>
                <p:sp>
                  <p:nvSpPr>
                    <p:cNvPr id="1605" name="Google Shape;1605;p36"/>
                    <p:cNvSpPr txBox="1"/>
                    <p:nvPr/>
                  </p:nvSpPr>
                  <p:spPr>
                    <a:xfrm>
                      <a:off x="584515" y="1967609"/>
                      <a:ext cx="963600" cy="380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800">
                          <a:solidFill>
                            <a:srgbClr val="91929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product starts gaining market acceptance and sales increase rapidly.</a:t>
                      </a:r>
                      <a:endParaRPr sz="80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p:txBody>
                </p:sp>
              </p:grpSp>
              <p:sp>
                <p:nvSpPr>
                  <p:cNvPr id="1606" name="Google Shape;1606;p36"/>
                  <p:cNvSpPr txBox="1"/>
                  <p:nvPr/>
                </p:nvSpPr>
                <p:spPr>
                  <a:xfrm>
                    <a:off x="1664075" y="3999850"/>
                    <a:ext cx="808200" cy="384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2500">
                        <a:solidFill>
                          <a:srgbClr val="94D0DA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03</a:t>
                    </a:r>
                    <a:endParaRPr sz="2500">
                      <a:solidFill>
                        <a:srgbClr val="94D0DA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</p:grpSp>
          </p:grpSp>
        </p:grpSp>
        <p:grpSp>
          <p:nvGrpSpPr>
            <p:cNvPr id="1607" name="Google Shape;1607;p36"/>
            <p:cNvGrpSpPr/>
            <p:nvPr/>
          </p:nvGrpSpPr>
          <p:grpSpPr>
            <a:xfrm>
              <a:off x="2156038" y="1043650"/>
              <a:ext cx="2346176" cy="2346174"/>
              <a:chOff x="2156038" y="1043650"/>
              <a:chExt cx="2346176" cy="2346174"/>
            </a:xfrm>
          </p:grpSpPr>
          <p:pic>
            <p:nvPicPr>
              <p:cNvPr id="1608" name="Google Shape;1608;p36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156038" y="1043650"/>
                <a:ext cx="2346176" cy="234617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09" name="Google Shape;1609;p36"/>
              <p:cNvGrpSpPr/>
              <p:nvPr/>
            </p:nvGrpSpPr>
            <p:grpSpPr>
              <a:xfrm>
                <a:off x="2583626" y="1388225"/>
                <a:ext cx="1491010" cy="1656178"/>
                <a:chOff x="2583626" y="1388225"/>
                <a:chExt cx="1491010" cy="1656178"/>
              </a:xfrm>
            </p:grpSpPr>
            <p:pic>
              <p:nvPicPr>
                <p:cNvPr id="1610" name="Google Shape;1610;p36"/>
                <p:cNvPicPr preferRelativeResize="0"/>
                <p:nvPr/>
              </p:nvPicPr>
              <p:blipFill>
                <a:blip r:embed="rId11">
                  <a:alphaModFix/>
                </a:blip>
                <a:stretch>
                  <a:fillRect/>
                </a:stretch>
              </p:blipFill>
              <p:spPr>
                <a:xfrm>
                  <a:off x="3016491" y="1388225"/>
                  <a:ext cx="493250" cy="4969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611" name="Google Shape;1611;p36"/>
                <p:cNvGrpSpPr/>
                <p:nvPr/>
              </p:nvGrpSpPr>
              <p:grpSpPr>
                <a:xfrm>
                  <a:off x="2583626" y="1920442"/>
                  <a:ext cx="1491010" cy="1123961"/>
                  <a:chOff x="1322676" y="3260789"/>
                  <a:chExt cx="1491010" cy="1123961"/>
                </a:xfrm>
              </p:grpSpPr>
              <p:grpSp>
                <p:nvGrpSpPr>
                  <p:cNvPr id="1612" name="Google Shape;1612;p36"/>
                  <p:cNvGrpSpPr/>
                  <p:nvPr/>
                </p:nvGrpSpPr>
                <p:grpSpPr>
                  <a:xfrm>
                    <a:off x="1322676" y="3260789"/>
                    <a:ext cx="1491010" cy="667839"/>
                    <a:chOff x="568642" y="1723094"/>
                    <a:chExt cx="995400" cy="624616"/>
                  </a:xfrm>
                </p:grpSpPr>
                <p:sp>
                  <p:nvSpPr>
                    <p:cNvPr id="1613" name="Google Shape;1613;p36"/>
                    <p:cNvSpPr txBox="1"/>
                    <p:nvPr/>
                  </p:nvSpPr>
                  <p:spPr>
                    <a:xfrm>
                      <a:off x="568642" y="1723094"/>
                      <a:ext cx="995400" cy="18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300">
                          <a:solidFill>
                            <a:srgbClr val="F0CE53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Introduction</a:t>
                      </a:r>
                      <a:endParaRPr sz="1300">
                        <a:solidFill>
                          <a:srgbClr val="F0CE53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p:txBody>
                </p:sp>
                <p:sp>
                  <p:nvSpPr>
                    <p:cNvPr id="1614" name="Google Shape;1614;p36"/>
                    <p:cNvSpPr txBox="1"/>
                    <p:nvPr/>
                  </p:nvSpPr>
                  <p:spPr>
                    <a:xfrm>
                      <a:off x="584515" y="1967609"/>
                      <a:ext cx="963600" cy="380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800">
                          <a:solidFill>
                            <a:srgbClr val="91929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product is launched </a:t>
                      </a:r>
                      <a:endParaRPr sz="80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800">
                          <a:solidFill>
                            <a:srgbClr val="91929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into the market.</a:t>
                      </a:r>
                      <a:endParaRPr sz="80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91929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p:txBody>
                </p:sp>
              </p:grpSp>
              <p:sp>
                <p:nvSpPr>
                  <p:cNvPr id="1615" name="Google Shape;1615;p36"/>
                  <p:cNvSpPr txBox="1"/>
                  <p:nvPr/>
                </p:nvSpPr>
                <p:spPr>
                  <a:xfrm>
                    <a:off x="1664075" y="3999850"/>
                    <a:ext cx="808200" cy="384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2500">
                        <a:solidFill>
                          <a:srgbClr val="F0CE53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02</a:t>
                    </a:r>
                    <a:endParaRPr sz="2500">
                      <a:solidFill>
                        <a:srgbClr val="F0CE53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</p:grpSp>
          </p:grpSp>
        </p:grpSp>
        <p:grpSp>
          <p:nvGrpSpPr>
            <p:cNvPr id="1616" name="Google Shape;1616;p36"/>
            <p:cNvGrpSpPr/>
            <p:nvPr/>
          </p:nvGrpSpPr>
          <p:grpSpPr>
            <a:xfrm>
              <a:off x="914185" y="2288500"/>
              <a:ext cx="2342556" cy="2346175"/>
              <a:chOff x="914185" y="2288500"/>
              <a:chExt cx="2342556" cy="2346175"/>
            </a:xfrm>
          </p:grpSpPr>
          <p:pic>
            <p:nvPicPr>
              <p:cNvPr id="1617" name="Google Shape;1617;p36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914185" y="2288500"/>
                <a:ext cx="2342556" cy="23461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8" name="Google Shape;1618;p36"/>
              <p:cNvPicPr preferRelativeResize="0"/>
              <p:nvPr/>
            </p:nvPicPr>
            <p:blipFill rotWithShape="1">
              <a:blip r:embed="rId13">
                <a:alphaModFix/>
              </a:blip>
              <a:srcRect b="23413" l="12669" r="20681" t="17327"/>
              <a:stretch/>
            </p:blipFill>
            <p:spPr>
              <a:xfrm>
                <a:off x="1775226" y="2683287"/>
                <a:ext cx="620475" cy="5221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19" name="Google Shape;1619;p36"/>
              <p:cNvGrpSpPr/>
              <p:nvPr/>
            </p:nvGrpSpPr>
            <p:grpSpPr>
              <a:xfrm>
                <a:off x="1339958" y="3260789"/>
                <a:ext cx="1491010" cy="667839"/>
                <a:chOff x="568642" y="1723094"/>
                <a:chExt cx="995400" cy="624616"/>
              </a:xfrm>
            </p:grpSpPr>
            <p:sp>
              <p:nvSpPr>
                <p:cNvPr id="1620" name="Google Shape;1620;p36"/>
                <p:cNvSpPr txBox="1"/>
                <p:nvPr/>
              </p:nvSpPr>
              <p:spPr>
                <a:xfrm>
                  <a:off x="568642" y="1723094"/>
                  <a:ext cx="995400" cy="18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rgbClr val="EC6A67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 </a:t>
                  </a:r>
                  <a:endParaRPr sz="1300">
                    <a:solidFill>
                      <a:srgbClr val="EC6A67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621" name="Google Shape;1621;p36"/>
                <p:cNvSpPr txBox="1"/>
                <p:nvPr/>
              </p:nvSpPr>
              <p:spPr>
                <a:xfrm>
                  <a:off x="584515" y="1967609"/>
                  <a:ext cx="963600" cy="38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phase where a product is conceptualized, designed, and developed.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1622" name="Google Shape;1622;p36"/>
              <p:cNvSpPr txBox="1"/>
              <p:nvPr/>
            </p:nvSpPr>
            <p:spPr>
              <a:xfrm>
                <a:off x="1681358" y="3999850"/>
                <a:ext cx="8082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500">
                    <a:solidFill>
                      <a:srgbClr val="EC6A67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01</a:t>
                </a:r>
                <a:endParaRPr sz="2500">
                  <a:solidFill>
                    <a:srgbClr val="EC6A67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</p:grpSp>
      <p:sp>
        <p:nvSpPr>
          <p:cNvPr id="1623" name="Google Shape;1623;p36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37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629" name="Google Shape;1629;p37"/>
          <p:cNvGrpSpPr/>
          <p:nvPr/>
        </p:nvGrpSpPr>
        <p:grpSpPr>
          <a:xfrm>
            <a:off x="407400" y="1140037"/>
            <a:ext cx="7237308" cy="4003464"/>
            <a:chOff x="407400" y="1140037"/>
            <a:chExt cx="7237308" cy="4003464"/>
          </a:xfrm>
        </p:grpSpPr>
        <p:pic>
          <p:nvPicPr>
            <p:cNvPr id="1630" name="Google Shape;1630;p37"/>
            <p:cNvPicPr preferRelativeResize="0"/>
            <p:nvPr/>
          </p:nvPicPr>
          <p:blipFill rotWithShape="1">
            <a:blip r:embed="rId3">
              <a:alphaModFix/>
            </a:blip>
            <a:srcRect b="9115" l="0" r="0" t="0"/>
            <a:stretch/>
          </p:blipFill>
          <p:spPr>
            <a:xfrm>
              <a:off x="407400" y="2133700"/>
              <a:ext cx="6352574" cy="30098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31" name="Google Shape;1631;p37"/>
            <p:cNvGrpSpPr/>
            <p:nvPr/>
          </p:nvGrpSpPr>
          <p:grpSpPr>
            <a:xfrm>
              <a:off x="1936000" y="2744175"/>
              <a:ext cx="1724650" cy="1675050"/>
              <a:chOff x="1936000" y="2744175"/>
              <a:chExt cx="1724650" cy="1675050"/>
            </a:xfrm>
          </p:grpSpPr>
          <p:grpSp>
            <p:nvGrpSpPr>
              <p:cNvPr id="1632" name="Google Shape;1632;p37"/>
              <p:cNvGrpSpPr/>
              <p:nvPr/>
            </p:nvGrpSpPr>
            <p:grpSpPr>
              <a:xfrm>
                <a:off x="1936000" y="2744175"/>
                <a:ext cx="1135700" cy="1675050"/>
                <a:chOff x="386500" y="1069775"/>
                <a:chExt cx="1135700" cy="1675050"/>
              </a:xfrm>
            </p:grpSpPr>
            <p:sp>
              <p:nvSpPr>
                <p:cNvPr id="1633" name="Google Shape;1633;p37"/>
                <p:cNvSpPr/>
                <p:nvPr/>
              </p:nvSpPr>
              <p:spPr>
                <a:xfrm>
                  <a:off x="498275" y="1069775"/>
                  <a:ext cx="1023925" cy="660800"/>
                </a:xfrm>
                <a:prstGeom prst="flowChartPunchedTape">
                  <a:avLst/>
                </a:prstGeom>
                <a:solidFill>
                  <a:srgbClr val="EC6A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4" name="Google Shape;1634;p37"/>
                <p:cNvSpPr txBox="1"/>
                <p:nvPr/>
              </p:nvSpPr>
              <p:spPr>
                <a:xfrm>
                  <a:off x="565189" y="1221183"/>
                  <a:ext cx="890100" cy="38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28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01</a:t>
                  </a:r>
                  <a:endParaRPr sz="28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cxnSp>
              <p:nvCxnSpPr>
                <p:cNvPr id="1635" name="Google Shape;1635;p37"/>
                <p:cNvCxnSpPr>
                  <a:endCxn id="1636" idx="2"/>
                </p:cNvCxnSpPr>
                <p:nvPr/>
              </p:nvCxnSpPr>
              <p:spPr>
                <a:xfrm>
                  <a:off x="487900" y="1134425"/>
                  <a:ext cx="0" cy="1407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939598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636" name="Google Shape;1636;p37"/>
                <p:cNvSpPr/>
                <p:nvPr/>
              </p:nvSpPr>
              <p:spPr>
                <a:xfrm rot="5400000">
                  <a:off x="386500" y="2542025"/>
                  <a:ext cx="202800" cy="202800"/>
                </a:xfrm>
                <a:prstGeom prst="pie">
                  <a:avLst>
                    <a:gd fmla="val 5382592" name="adj1"/>
                    <a:gd fmla="val 16200000" name="adj2"/>
                  </a:avLst>
                </a:prstGeom>
                <a:solidFill>
                  <a:srgbClr val="58595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37" name="Google Shape;1637;p37"/>
              <p:cNvGrpSpPr/>
              <p:nvPr/>
            </p:nvGrpSpPr>
            <p:grpSpPr>
              <a:xfrm>
                <a:off x="2165450" y="3429875"/>
                <a:ext cx="1495200" cy="675900"/>
                <a:chOff x="663575" y="2578450"/>
                <a:chExt cx="1495200" cy="675900"/>
              </a:xfrm>
            </p:grpSpPr>
            <p:sp>
              <p:nvSpPr>
                <p:cNvPr id="1638" name="Google Shape;1638;p37"/>
                <p:cNvSpPr txBox="1"/>
                <p:nvPr/>
              </p:nvSpPr>
              <p:spPr>
                <a:xfrm>
                  <a:off x="663575" y="2578450"/>
                  <a:ext cx="1495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639" name="Google Shape;1639;p37"/>
                <p:cNvSpPr txBox="1"/>
                <p:nvPr/>
              </p:nvSpPr>
              <p:spPr>
                <a:xfrm>
                  <a:off x="663575" y="2847850"/>
                  <a:ext cx="1495200" cy="40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phase where a product is conceptualized, 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designed, and developed.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  <p:grpSp>
          <p:nvGrpSpPr>
            <p:cNvPr id="1640" name="Google Shape;1640;p37"/>
            <p:cNvGrpSpPr/>
            <p:nvPr/>
          </p:nvGrpSpPr>
          <p:grpSpPr>
            <a:xfrm>
              <a:off x="6036605" y="1864352"/>
              <a:ext cx="1608103" cy="1456455"/>
              <a:chOff x="3960234" y="1070930"/>
              <a:chExt cx="2091161" cy="1893960"/>
            </a:xfrm>
          </p:grpSpPr>
          <p:grpSp>
            <p:nvGrpSpPr>
              <p:cNvPr id="1641" name="Google Shape;1641;p37"/>
              <p:cNvGrpSpPr/>
              <p:nvPr/>
            </p:nvGrpSpPr>
            <p:grpSpPr>
              <a:xfrm>
                <a:off x="4237889" y="1847994"/>
                <a:ext cx="1813506" cy="835544"/>
                <a:chOff x="670375" y="1847994"/>
                <a:chExt cx="1813506" cy="835544"/>
              </a:xfrm>
            </p:grpSpPr>
            <p:sp>
              <p:nvSpPr>
                <p:cNvPr id="1642" name="Google Shape;1642;p37"/>
                <p:cNvSpPr txBox="1"/>
                <p:nvPr/>
              </p:nvSpPr>
              <p:spPr>
                <a:xfrm>
                  <a:off x="670375" y="1847994"/>
                  <a:ext cx="1341900" cy="22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 sz="11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643" name="Google Shape;1643;p37"/>
                <p:cNvSpPr txBox="1"/>
                <p:nvPr/>
              </p:nvSpPr>
              <p:spPr>
                <a:xfrm>
                  <a:off x="670381" y="2155238"/>
                  <a:ext cx="1813500" cy="52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increase rapidly.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644" name="Google Shape;1644;p37"/>
              <p:cNvGrpSpPr/>
              <p:nvPr/>
            </p:nvGrpSpPr>
            <p:grpSpPr>
              <a:xfrm>
                <a:off x="3960234" y="1070930"/>
                <a:ext cx="1137699" cy="1893960"/>
                <a:chOff x="386500" y="1070930"/>
                <a:chExt cx="1137699" cy="1893960"/>
              </a:xfrm>
            </p:grpSpPr>
            <p:sp>
              <p:nvSpPr>
                <p:cNvPr id="1645" name="Google Shape;1645;p37"/>
                <p:cNvSpPr/>
                <p:nvPr/>
              </p:nvSpPr>
              <p:spPr>
                <a:xfrm>
                  <a:off x="500274" y="1070930"/>
                  <a:ext cx="1023925" cy="660800"/>
                </a:xfrm>
                <a:prstGeom prst="flowChartPunchedTape">
                  <a:avLst/>
                </a:prstGeom>
                <a:solidFill>
                  <a:srgbClr val="94D0D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6" name="Google Shape;1646;p37"/>
                <p:cNvSpPr txBox="1"/>
                <p:nvPr/>
              </p:nvSpPr>
              <p:spPr>
                <a:xfrm>
                  <a:off x="567192" y="1235386"/>
                  <a:ext cx="890100" cy="37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21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03</a:t>
                  </a:r>
                  <a:endParaRPr sz="21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cxnSp>
              <p:nvCxnSpPr>
                <p:cNvPr id="1647" name="Google Shape;1647;p37"/>
                <p:cNvCxnSpPr/>
                <p:nvPr/>
              </p:nvCxnSpPr>
              <p:spPr>
                <a:xfrm>
                  <a:off x="487892" y="1134525"/>
                  <a:ext cx="0" cy="16653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939598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648" name="Google Shape;1648;p37"/>
                <p:cNvSpPr/>
                <p:nvPr/>
              </p:nvSpPr>
              <p:spPr>
                <a:xfrm rot="5400000">
                  <a:off x="386500" y="2762090"/>
                  <a:ext cx="202800" cy="202800"/>
                </a:xfrm>
                <a:prstGeom prst="pie">
                  <a:avLst>
                    <a:gd fmla="val 5382592" name="adj1"/>
                    <a:gd fmla="val 16200000" name="adj2"/>
                  </a:avLst>
                </a:prstGeom>
                <a:solidFill>
                  <a:srgbClr val="58595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49" name="Google Shape;1649;p37"/>
            <p:cNvGrpSpPr/>
            <p:nvPr/>
          </p:nvGrpSpPr>
          <p:grpSpPr>
            <a:xfrm>
              <a:off x="2744874" y="1682978"/>
              <a:ext cx="1754853" cy="1140926"/>
              <a:chOff x="4102684" y="1069766"/>
              <a:chExt cx="2784596" cy="1810419"/>
            </a:xfrm>
          </p:grpSpPr>
          <p:grpSp>
            <p:nvGrpSpPr>
              <p:cNvPr id="1650" name="Google Shape;1650;p37"/>
              <p:cNvGrpSpPr/>
              <p:nvPr/>
            </p:nvGrpSpPr>
            <p:grpSpPr>
              <a:xfrm>
                <a:off x="4102684" y="1711740"/>
                <a:ext cx="1644406" cy="765397"/>
                <a:chOff x="-1255504" y="1711740"/>
                <a:chExt cx="1644406" cy="765397"/>
              </a:xfrm>
            </p:grpSpPr>
            <p:sp>
              <p:nvSpPr>
                <p:cNvPr id="1651" name="Google Shape;1651;p37"/>
                <p:cNvSpPr txBox="1"/>
                <p:nvPr/>
              </p:nvSpPr>
              <p:spPr>
                <a:xfrm>
                  <a:off x="-952999" y="1711740"/>
                  <a:ext cx="1341900" cy="24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</a:t>
                  </a:r>
                  <a:endParaRPr sz="10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652" name="Google Shape;1652;p37"/>
                <p:cNvSpPr txBox="1"/>
                <p:nvPr/>
              </p:nvSpPr>
              <p:spPr>
                <a:xfrm>
                  <a:off x="-1255504" y="2033737"/>
                  <a:ext cx="1644300" cy="44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5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starts to slow down as the product reaches peak market penetration.</a:t>
                  </a:r>
                  <a:endParaRPr sz="5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653" name="Google Shape;1653;p37"/>
              <p:cNvGrpSpPr/>
              <p:nvPr/>
            </p:nvGrpSpPr>
            <p:grpSpPr>
              <a:xfrm>
                <a:off x="5747102" y="1069766"/>
                <a:ext cx="1140179" cy="1810419"/>
                <a:chOff x="386500" y="1069766"/>
                <a:chExt cx="1140179" cy="1810419"/>
              </a:xfrm>
            </p:grpSpPr>
            <p:sp>
              <p:nvSpPr>
                <p:cNvPr id="1654" name="Google Shape;1654;p37"/>
                <p:cNvSpPr/>
                <p:nvPr/>
              </p:nvSpPr>
              <p:spPr>
                <a:xfrm>
                  <a:off x="502754" y="1069766"/>
                  <a:ext cx="1023925" cy="660800"/>
                </a:xfrm>
                <a:prstGeom prst="flowChartPunchedTape">
                  <a:avLst/>
                </a:prstGeom>
                <a:solidFill>
                  <a:srgbClr val="A490C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5" name="Google Shape;1655;p37"/>
                <p:cNvSpPr txBox="1"/>
                <p:nvPr/>
              </p:nvSpPr>
              <p:spPr>
                <a:xfrm>
                  <a:off x="569675" y="1235331"/>
                  <a:ext cx="890100" cy="37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7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04</a:t>
                  </a:r>
                  <a:endParaRPr sz="17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cxnSp>
              <p:nvCxnSpPr>
                <p:cNvPr id="1656" name="Google Shape;1656;p37"/>
                <p:cNvCxnSpPr/>
                <p:nvPr/>
              </p:nvCxnSpPr>
              <p:spPr>
                <a:xfrm>
                  <a:off x="487892" y="1134525"/>
                  <a:ext cx="0" cy="1594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939598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657" name="Google Shape;1657;p37"/>
                <p:cNvSpPr/>
                <p:nvPr/>
              </p:nvSpPr>
              <p:spPr>
                <a:xfrm rot="5400000">
                  <a:off x="386500" y="2677385"/>
                  <a:ext cx="202800" cy="202800"/>
                </a:xfrm>
                <a:prstGeom prst="pie">
                  <a:avLst>
                    <a:gd fmla="val 5382592" name="adj1"/>
                    <a:gd fmla="val 16200000" name="adj2"/>
                  </a:avLst>
                </a:prstGeom>
                <a:solidFill>
                  <a:srgbClr val="58595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58" name="Google Shape;1658;p37"/>
            <p:cNvGrpSpPr/>
            <p:nvPr/>
          </p:nvGrpSpPr>
          <p:grpSpPr>
            <a:xfrm>
              <a:off x="4354770" y="2821501"/>
              <a:ext cx="1450208" cy="1530576"/>
              <a:chOff x="2173367" y="1069014"/>
              <a:chExt cx="1759534" cy="1856594"/>
            </a:xfrm>
          </p:grpSpPr>
          <p:grpSp>
            <p:nvGrpSpPr>
              <p:cNvPr id="1659" name="Google Shape;1659;p37"/>
              <p:cNvGrpSpPr/>
              <p:nvPr/>
            </p:nvGrpSpPr>
            <p:grpSpPr>
              <a:xfrm>
                <a:off x="2455097" y="1878646"/>
                <a:ext cx="1477804" cy="620386"/>
                <a:chOff x="670375" y="1878646"/>
                <a:chExt cx="1477804" cy="620386"/>
              </a:xfrm>
            </p:grpSpPr>
            <p:sp>
              <p:nvSpPr>
                <p:cNvPr id="1660" name="Google Shape;1660;p37"/>
                <p:cNvSpPr txBox="1"/>
                <p:nvPr/>
              </p:nvSpPr>
              <p:spPr>
                <a:xfrm>
                  <a:off x="670375" y="1878646"/>
                  <a:ext cx="1341900" cy="20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 sz="11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661" name="Google Shape;1661;p37"/>
                <p:cNvSpPr txBox="1"/>
                <p:nvPr/>
              </p:nvSpPr>
              <p:spPr>
                <a:xfrm>
                  <a:off x="670379" y="2178032"/>
                  <a:ext cx="1477800" cy="32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into the market.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662" name="Google Shape;1662;p37"/>
              <p:cNvGrpSpPr/>
              <p:nvPr/>
            </p:nvGrpSpPr>
            <p:grpSpPr>
              <a:xfrm>
                <a:off x="2173367" y="1069014"/>
                <a:ext cx="1136213" cy="1856594"/>
                <a:chOff x="386500" y="1069014"/>
                <a:chExt cx="1136213" cy="1856594"/>
              </a:xfrm>
            </p:grpSpPr>
            <p:sp>
              <p:nvSpPr>
                <p:cNvPr id="1663" name="Google Shape;1663;p37"/>
                <p:cNvSpPr/>
                <p:nvPr/>
              </p:nvSpPr>
              <p:spPr>
                <a:xfrm>
                  <a:off x="498788" y="1069014"/>
                  <a:ext cx="1023925" cy="660800"/>
                </a:xfrm>
                <a:prstGeom prst="flowChartPunchedTape">
                  <a:avLst/>
                </a:prstGeom>
                <a:solidFill>
                  <a:srgbClr val="F0CE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4" name="Google Shape;1664;p37"/>
                <p:cNvSpPr txBox="1"/>
                <p:nvPr/>
              </p:nvSpPr>
              <p:spPr>
                <a:xfrm>
                  <a:off x="565704" y="1219155"/>
                  <a:ext cx="890100" cy="40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24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02</a:t>
                  </a:r>
                  <a:endParaRPr sz="24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cxnSp>
              <p:nvCxnSpPr>
                <p:cNvPr id="1665" name="Google Shape;1665;p37"/>
                <p:cNvCxnSpPr/>
                <p:nvPr/>
              </p:nvCxnSpPr>
              <p:spPr>
                <a:xfrm>
                  <a:off x="487892" y="1134525"/>
                  <a:ext cx="0" cy="1614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939598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666" name="Google Shape;1666;p37"/>
                <p:cNvSpPr/>
                <p:nvPr/>
              </p:nvSpPr>
              <p:spPr>
                <a:xfrm rot="5400000">
                  <a:off x="386500" y="2722809"/>
                  <a:ext cx="202800" cy="202800"/>
                </a:xfrm>
                <a:prstGeom prst="pie">
                  <a:avLst>
                    <a:gd fmla="val 5382592" name="adj1"/>
                    <a:gd fmla="val 16200000" name="adj2"/>
                  </a:avLst>
                </a:prstGeom>
                <a:solidFill>
                  <a:srgbClr val="58595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67" name="Google Shape;1667;p37"/>
            <p:cNvGrpSpPr/>
            <p:nvPr/>
          </p:nvGrpSpPr>
          <p:grpSpPr>
            <a:xfrm>
              <a:off x="4674665" y="1140037"/>
              <a:ext cx="1255351" cy="1042753"/>
              <a:chOff x="7533969" y="1071867"/>
              <a:chExt cx="2244103" cy="1864057"/>
            </a:xfrm>
          </p:grpSpPr>
          <p:grpSp>
            <p:nvGrpSpPr>
              <p:cNvPr id="1668" name="Google Shape;1668;p37"/>
              <p:cNvGrpSpPr/>
              <p:nvPr/>
            </p:nvGrpSpPr>
            <p:grpSpPr>
              <a:xfrm>
                <a:off x="7798895" y="1848562"/>
                <a:ext cx="1979177" cy="793649"/>
                <a:chOff x="651426" y="1848562"/>
                <a:chExt cx="1979177" cy="793649"/>
              </a:xfrm>
            </p:grpSpPr>
            <p:sp>
              <p:nvSpPr>
                <p:cNvPr id="1669" name="Google Shape;1669;p37"/>
                <p:cNvSpPr txBox="1"/>
                <p:nvPr/>
              </p:nvSpPr>
              <p:spPr>
                <a:xfrm>
                  <a:off x="651426" y="1848562"/>
                  <a:ext cx="1341900" cy="247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</a:t>
                  </a:r>
                  <a:endParaRPr sz="9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670" name="Google Shape;1670;p37"/>
                <p:cNvSpPr txBox="1"/>
                <p:nvPr/>
              </p:nvSpPr>
              <p:spPr>
                <a:xfrm>
                  <a:off x="670403" y="2188310"/>
                  <a:ext cx="1960200" cy="4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5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</a:t>
                  </a:r>
                  <a:endParaRPr sz="5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5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product becomes outdated or </a:t>
                  </a:r>
                  <a:endParaRPr sz="5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5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loses relevance.</a:t>
                  </a:r>
                  <a:endParaRPr sz="5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671" name="Google Shape;1671;p37"/>
              <p:cNvGrpSpPr/>
              <p:nvPr/>
            </p:nvGrpSpPr>
            <p:grpSpPr>
              <a:xfrm>
                <a:off x="7533969" y="1071867"/>
                <a:ext cx="1140227" cy="1864057"/>
                <a:chOff x="386500" y="1071867"/>
                <a:chExt cx="1140227" cy="1864057"/>
              </a:xfrm>
            </p:grpSpPr>
            <p:sp>
              <p:nvSpPr>
                <p:cNvPr id="1672" name="Google Shape;1672;p37"/>
                <p:cNvSpPr/>
                <p:nvPr/>
              </p:nvSpPr>
              <p:spPr>
                <a:xfrm>
                  <a:off x="502802" y="1071867"/>
                  <a:ext cx="1023925" cy="660800"/>
                </a:xfrm>
                <a:prstGeom prst="flowChartPunchedTape">
                  <a:avLst/>
                </a:prstGeom>
                <a:solidFill>
                  <a:srgbClr val="91929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3" name="Google Shape;1673;p37"/>
                <p:cNvSpPr txBox="1"/>
                <p:nvPr/>
              </p:nvSpPr>
              <p:spPr>
                <a:xfrm>
                  <a:off x="552676" y="1217614"/>
                  <a:ext cx="890100" cy="39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05</a:t>
                  </a:r>
                  <a:endParaRPr sz="16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cxnSp>
              <p:nvCxnSpPr>
                <p:cNvPr id="1674" name="Google Shape;1674;p37"/>
                <p:cNvCxnSpPr/>
                <p:nvPr/>
              </p:nvCxnSpPr>
              <p:spPr>
                <a:xfrm>
                  <a:off x="487892" y="1134525"/>
                  <a:ext cx="0" cy="1636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939598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675" name="Google Shape;1675;p37"/>
                <p:cNvSpPr/>
                <p:nvPr/>
              </p:nvSpPr>
              <p:spPr>
                <a:xfrm rot="5400000">
                  <a:off x="386500" y="2733123"/>
                  <a:ext cx="202800" cy="202800"/>
                </a:xfrm>
                <a:prstGeom prst="pie">
                  <a:avLst>
                    <a:gd fmla="val 5382592" name="adj1"/>
                    <a:gd fmla="val 16200000" name="adj2"/>
                  </a:avLst>
                </a:prstGeom>
                <a:solidFill>
                  <a:srgbClr val="58595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38"/>
          <p:cNvGrpSpPr/>
          <p:nvPr/>
        </p:nvGrpSpPr>
        <p:grpSpPr>
          <a:xfrm>
            <a:off x="359962" y="1039900"/>
            <a:ext cx="8423669" cy="3715999"/>
            <a:chOff x="595825" y="975051"/>
            <a:chExt cx="7857900" cy="3790675"/>
          </a:xfrm>
        </p:grpSpPr>
        <p:cxnSp>
          <p:nvCxnSpPr>
            <p:cNvPr id="1681" name="Google Shape;1681;p38"/>
            <p:cNvCxnSpPr/>
            <p:nvPr/>
          </p:nvCxnSpPr>
          <p:spPr>
            <a:xfrm>
              <a:off x="106377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2" name="Google Shape;1682;p38"/>
            <p:cNvCxnSpPr/>
            <p:nvPr/>
          </p:nvCxnSpPr>
          <p:spPr>
            <a:xfrm>
              <a:off x="152563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3" name="Google Shape;1683;p38"/>
            <p:cNvCxnSpPr/>
            <p:nvPr/>
          </p:nvCxnSpPr>
          <p:spPr>
            <a:xfrm>
              <a:off x="198749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4" name="Google Shape;1684;p38"/>
            <p:cNvCxnSpPr/>
            <p:nvPr/>
          </p:nvCxnSpPr>
          <p:spPr>
            <a:xfrm>
              <a:off x="2449360" y="97680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5" name="Google Shape;1685;p38"/>
            <p:cNvCxnSpPr/>
            <p:nvPr/>
          </p:nvCxnSpPr>
          <p:spPr>
            <a:xfrm>
              <a:off x="2911222" y="97687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6" name="Google Shape;1686;p38"/>
            <p:cNvCxnSpPr/>
            <p:nvPr/>
          </p:nvCxnSpPr>
          <p:spPr>
            <a:xfrm>
              <a:off x="3373084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7" name="Google Shape;1687;p38"/>
            <p:cNvCxnSpPr/>
            <p:nvPr/>
          </p:nvCxnSpPr>
          <p:spPr>
            <a:xfrm>
              <a:off x="3834946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8" name="Google Shape;1688;p38"/>
            <p:cNvCxnSpPr/>
            <p:nvPr/>
          </p:nvCxnSpPr>
          <p:spPr>
            <a:xfrm>
              <a:off x="4296809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9" name="Google Shape;1689;p38"/>
            <p:cNvCxnSpPr/>
            <p:nvPr/>
          </p:nvCxnSpPr>
          <p:spPr>
            <a:xfrm>
              <a:off x="4758671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0" name="Google Shape;1690;p38"/>
            <p:cNvCxnSpPr/>
            <p:nvPr/>
          </p:nvCxnSpPr>
          <p:spPr>
            <a:xfrm>
              <a:off x="522053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1" name="Google Shape;1691;p38"/>
            <p:cNvCxnSpPr/>
            <p:nvPr/>
          </p:nvCxnSpPr>
          <p:spPr>
            <a:xfrm>
              <a:off x="5682396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2" name="Google Shape;1692;p38"/>
            <p:cNvCxnSpPr/>
            <p:nvPr/>
          </p:nvCxnSpPr>
          <p:spPr>
            <a:xfrm>
              <a:off x="6144258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3" name="Google Shape;1693;p38"/>
            <p:cNvCxnSpPr/>
            <p:nvPr/>
          </p:nvCxnSpPr>
          <p:spPr>
            <a:xfrm>
              <a:off x="6606120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4" name="Google Shape;1694;p38"/>
            <p:cNvCxnSpPr/>
            <p:nvPr/>
          </p:nvCxnSpPr>
          <p:spPr>
            <a:xfrm>
              <a:off x="706798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5" name="Google Shape;1695;p38"/>
            <p:cNvCxnSpPr/>
            <p:nvPr/>
          </p:nvCxnSpPr>
          <p:spPr>
            <a:xfrm>
              <a:off x="595825" y="1442800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6" name="Google Shape;1696;p38"/>
            <p:cNvCxnSpPr/>
            <p:nvPr/>
          </p:nvCxnSpPr>
          <p:spPr>
            <a:xfrm>
              <a:off x="595825" y="1918888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7" name="Google Shape;1697;p38"/>
            <p:cNvCxnSpPr/>
            <p:nvPr/>
          </p:nvCxnSpPr>
          <p:spPr>
            <a:xfrm>
              <a:off x="595825" y="2394976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8" name="Google Shape;1698;p38"/>
            <p:cNvCxnSpPr/>
            <p:nvPr/>
          </p:nvCxnSpPr>
          <p:spPr>
            <a:xfrm>
              <a:off x="595825" y="2871064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9" name="Google Shape;1699;p38"/>
            <p:cNvCxnSpPr/>
            <p:nvPr/>
          </p:nvCxnSpPr>
          <p:spPr>
            <a:xfrm>
              <a:off x="595825" y="3347152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0" name="Google Shape;1700;p38"/>
            <p:cNvCxnSpPr/>
            <p:nvPr/>
          </p:nvCxnSpPr>
          <p:spPr>
            <a:xfrm>
              <a:off x="595825" y="3823239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1" name="Google Shape;1701;p38"/>
            <p:cNvCxnSpPr/>
            <p:nvPr/>
          </p:nvCxnSpPr>
          <p:spPr>
            <a:xfrm>
              <a:off x="595825" y="4299327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2" name="Google Shape;1702;p38"/>
            <p:cNvCxnSpPr/>
            <p:nvPr/>
          </p:nvCxnSpPr>
          <p:spPr>
            <a:xfrm>
              <a:off x="752984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3" name="Google Shape;1703;p38"/>
            <p:cNvCxnSpPr/>
            <p:nvPr/>
          </p:nvCxnSpPr>
          <p:spPr>
            <a:xfrm>
              <a:off x="799170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04" name="Google Shape;1704;p38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05" name="Google Shape;1705;p38"/>
          <p:cNvGrpSpPr/>
          <p:nvPr/>
        </p:nvGrpSpPr>
        <p:grpSpPr>
          <a:xfrm>
            <a:off x="272313" y="1766000"/>
            <a:ext cx="8610637" cy="2287975"/>
            <a:chOff x="272313" y="1766000"/>
            <a:chExt cx="8610637" cy="2287975"/>
          </a:xfrm>
        </p:grpSpPr>
        <p:grpSp>
          <p:nvGrpSpPr>
            <p:cNvPr id="1706" name="Google Shape;1706;p38"/>
            <p:cNvGrpSpPr/>
            <p:nvPr/>
          </p:nvGrpSpPr>
          <p:grpSpPr>
            <a:xfrm>
              <a:off x="272313" y="1766000"/>
              <a:ext cx="1691037" cy="2287975"/>
              <a:chOff x="272313" y="1766000"/>
              <a:chExt cx="1691037" cy="2287975"/>
            </a:xfrm>
          </p:grpSpPr>
          <p:grpSp>
            <p:nvGrpSpPr>
              <p:cNvPr id="1707" name="Google Shape;1707;p38"/>
              <p:cNvGrpSpPr/>
              <p:nvPr/>
            </p:nvGrpSpPr>
            <p:grpSpPr>
              <a:xfrm>
                <a:off x="272313" y="1766000"/>
                <a:ext cx="1633512" cy="2287975"/>
                <a:chOff x="272313" y="1766000"/>
                <a:chExt cx="1633512" cy="2287975"/>
              </a:xfrm>
            </p:grpSpPr>
            <p:pic>
              <p:nvPicPr>
                <p:cNvPr id="1708" name="Google Shape;1708;p38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72313" y="1766000"/>
                  <a:ext cx="926982" cy="127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09" name="Google Shape;1709;p3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72325" y="1936200"/>
                  <a:ext cx="1633500" cy="2117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10" name="Google Shape;1710;p38"/>
              <p:cNvSpPr txBox="1"/>
              <p:nvPr/>
            </p:nvSpPr>
            <p:spPr>
              <a:xfrm>
                <a:off x="360003" y="1897600"/>
                <a:ext cx="489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8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01</a:t>
                </a:r>
                <a:endParaRPr sz="18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grpSp>
            <p:nvGrpSpPr>
              <p:cNvPr id="1711" name="Google Shape;1711;p38"/>
              <p:cNvGrpSpPr/>
              <p:nvPr/>
            </p:nvGrpSpPr>
            <p:grpSpPr>
              <a:xfrm>
                <a:off x="464284" y="2427795"/>
                <a:ext cx="1089757" cy="701512"/>
                <a:chOff x="1169850" y="1839513"/>
                <a:chExt cx="1341900" cy="701512"/>
              </a:xfrm>
            </p:grpSpPr>
            <p:sp>
              <p:nvSpPr>
                <p:cNvPr id="1712" name="Google Shape;1712;p38"/>
                <p:cNvSpPr txBox="1"/>
                <p:nvPr/>
              </p:nvSpPr>
              <p:spPr>
                <a:xfrm>
                  <a:off x="1169850" y="1839513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 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713" name="Google Shape;1713;p38"/>
                <p:cNvSpPr txBox="1"/>
                <p:nvPr/>
              </p:nvSpPr>
              <p:spPr>
                <a:xfrm>
                  <a:off x="1174550" y="2095825"/>
                  <a:ext cx="1332600" cy="44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phase where a product is conceptualized, designed, and developed.</a:t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14" name="Google Shape;1714;p38"/>
              <p:cNvGrpSpPr/>
              <p:nvPr/>
            </p:nvGrpSpPr>
            <p:grpSpPr>
              <a:xfrm>
                <a:off x="1331550" y="3238400"/>
                <a:ext cx="631800" cy="631800"/>
                <a:chOff x="1331550" y="3238400"/>
                <a:chExt cx="631800" cy="631800"/>
              </a:xfrm>
            </p:grpSpPr>
            <p:sp>
              <p:nvSpPr>
                <p:cNvPr id="1715" name="Google Shape;1715;p38"/>
                <p:cNvSpPr/>
                <p:nvPr/>
              </p:nvSpPr>
              <p:spPr>
                <a:xfrm>
                  <a:off x="1331550" y="3238400"/>
                  <a:ext cx="631800" cy="631800"/>
                </a:xfrm>
                <a:prstGeom prst="ellipse">
                  <a:avLst/>
                </a:prstGeom>
                <a:solidFill>
                  <a:srgbClr val="EC6A67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71438" rotWithShape="0" algn="bl" dir="2400000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716" name="Google Shape;1716;p38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1471729" y="3394028"/>
                  <a:ext cx="351442" cy="3205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717" name="Google Shape;1717;p38"/>
            <p:cNvGrpSpPr/>
            <p:nvPr/>
          </p:nvGrpSpPr>
          <p:grpSpPr>
            <a:xfrm>
              <a:off x="3722061" y="1766000"/>
              <a:ext cx="1679189" cy="2287975"/>
              <a:chOff x="3722061" y="1766000"/>
              <a:chExt cx="1679189" cy="2287975"/>
            </a:xfrm>
          </p:grpSpPr>
          <p:grpSp>
            <p:nvGrpSpPr>
              <p:cNvPr id="1718" name="Google Shape;1718;p38"/>
              <p:cNvGrpSpPr/>
              <p:nvPr/>
            </p:nvGrpSpPr>
            <p:grpSpPr>
              <a:xfrm>
                <a:off x="3722061" y="1766000"/>
                <a:ext cx="1635383" cy="2287975"/>
                <a:chOff x="3507466" y="1766000"/>
                <a:chExt cx="1635383" cy="2287975"/>
              </a:xfrm>
            </p:grpSpPr>
            <p:pic>
              <p:nvPicPr>
                <p:cNvPr id="1719" name="Google Shape;1719;p38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3507466" y="1766000"/>
                  <a:ext cx="930750" cy="127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20" name="Google Shape;1720;p3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509350" y="1936200"/>
                  <a:ext cx="1633500" cy="2117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21" name="Google Shape;1721;p38"/>
              <p:cNvSpPr txBox="1"/>
              <p:nvPr/>
            </p:nvSpPr>
            <p:spPr>
              <a:xfrm>
                <a:off x="3827453" y="1897600"/>
                <a:ext cx="489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8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03</a:t>
                </a:r>
                <a:endParaRPr sz="18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grpSp>
            <p:nvGrpSpPr>
              <p:cNvPr id="1722" name="Google Shape;1722;p38"/>
              <p:cNvGrpSpPr/>
              <p:nvPr/>
            </p:nvGrpSpPr>
            <p:grpSpPr>
              <a:xfrm>
                <a:off x="3923934" y="2427795"/>
                <a:ext cx="1089757" cy="586612"/>
                <a:chOff x="1169850" y="1839513"/>
                <a:chExt cx="1341900" cy="586612"/>
              </a:xfrm>
            </p:grpSpPr>
            <p:sp>
              <p:nvSpPr>
                <p:cNvPr id="1723" name="Google Shape;1723;p38"/>
                <p:cNvSpPr txBox="1"/>
                <p:nvPr/>
              </p:nvSpPr>
              <p:spPr>
                <a:xfrm>
                  <a:off x="1169850" y="1839513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724" name="Google Shape;1724;p38"/>
                <p:cNvSpPr txBox="1"/>
                <p:nvPr/>
              </p:nvSpPr>
              <p:spPr>
                <a:xfrm>
                  <a:off x="1174550" y="2095825"/>
                  <a:ext cx="1332600" cy="330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25" name="Google Shape;1725;p38"/>
              <p:cNvGrpSpPr/>
              <p:nvPr/>
            </p:nvGrpSpPr>
            <p:grpSpPr>
              <a:xfrm>
                <a:off x="4769450" y="3238400"/>
                <a:ext cx="631800" cy="631800"/>
                <a:chOff x="4769450" y="3238400"/>
                <a:chExt cx="631800" cy="631800"/>
              </a:xfrm>
            </p:grpSpPr>
            <p:sp>
              <p:nvSpPr>
                <p:cNvPr id="1726" name="Google Shape;1726;p38"/>
                <p:cNvSpPr/>
                <p:nvPr/>
              </p:nvSpPr>
              <p:spPr>
                <a:xfrm>
                  <a:off x="4769450" y="3238400"/>
                  <a:ext cx="631800" cy="631800"/>
                </a:xfrm>
                <a:prstGeom prst="ellipse">
                  <a:avLst/>
                </a:prstGeom>
                <a:solidFill>
                  <a:srgbClr val="94D0DA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71438" rotWithShape="0" algn="bl" dir="2400000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727" name="Google Shape;1727;p38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4909617" y="3373886"/>
                  <a:ext cx="359166" cy="34757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728" name="Google Shape;1728;p38"/>
            <p:cNvGrpSpPr/>
            <p:nvPr/>
          </p:nvGrpSpPr>
          <p:grpSpPr>
            <a:xfrm>
              <a:off x="7173691" y="1766000"/>
              <a:ext cx="1709259" cy="2287975"/>
              <a:chOff x="7173691" y="1766000"/>
              <a:chExt cx="1709259" cy="2287975"/>
            </a:xfrm>
          </p:grpSpPr>
          <p:grpSp>
            <p:nvGrpSpPr>
              <p:cNvPr id="1729" name="Google Shape;1729;p38"/>
              <p:cNvGrpSpPr/>
              <p:nvPr/>
            </p:nvGrpSpPr>
            <p:grpSpPr>
              <a:xfrm>
                <a:off x="7173691" y="1766000"/>
                <a:ext cx="1635383" cy="2287975"/>
                <a:chOff x="7148616" y="1766000"/>
                <a:chExt cx="1635383" cy="2287975"/>
              </a:xfrm>
            </p:grpSpPr>
            <p:pic>
              <p:nvPicPr>
                <p:cNvPr id="1730" name="Google Shape;1730;p38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7148616" y="1766000"/>
                  <a:ext cx="930750" cy="127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31" name="Google Shape;1731;p3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7150500" y="1936200"/>
                  <a:ext cx="1633500" cy="2117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32" name="Google Shape;1732;p38"/>
              <p:cNvSpPr txBox="1"/>
              <p:nvPr/>
            </p:nvSpPr>
            <p:spPr>
              <a:xfrm>
                <a:off x="7261493" y="1897600"/>
                <a:ext cx="489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8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05</a:t>
                </a:r>
                <a:endParaRPr sz="18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grpSp>
            <p:nvGrpSpPr>
              <p:cNvPr id="1733" name="Google Shape;1733;p38"/>
              <p:cNvGrpSpPr/>
              <p:nvPr/>
            </p:nvGrpSpPr>
            <p:grpSpPr>
              <a:xfrm>
                <a:off x="7368347" y="2427795"/>
                <a:ext cx="1089757" cy="586612"/>
                <a:chOff x="1169850" y="1839513"/>
                <a:chExt cx="1341900" cy="586612"/>
              </a:xfrm>
            </p:grpSpPr>
            <p:sp>
              <p:nvSpPr>
                <p:cNvPr id="1734" name="Google Shape;1734;p38"/>
                <p:cNvSpPr txBox="1"/>
                <p:nvPr/>
              </p:nvSpPr>
              <p:spPr>
                <a:xfrm>
                  <a:off x="1169850" y="1839513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 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735" name="Google Shape;1735;p38"/>
                <p:cNvSpPr txBox="1"/>
                <p:nvPr/>
              </p:nvSpPr>
              <p:spPr>
                <a:xfrm>
                  <a:off x="1174550" y="2095825"/>
                  <a:ext cx="1332600" cy="330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 product becomes outdated or loses relevance.</a:t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36" name="Google Shape;1736;p38"/>
              <p:cNvGrpSpPr/>
              <p:nvPr/>
            </p:nvGrpSpPr>
            <p:grpSpPr>
              <a:xfrm>
                <a:off x="8251150" y="3238400"/>
                <a:ext cx="631800" cy="631800"/>
                <a:chOff x="8251150" y="3238400"/>
                <a:chExt cx="631800" cy="631800"/>
              </a:xfrm>
            </p:grpSpPr>
            <p:sp>
              <p:nvSpPr>
                <p:cNvPr id="1737" name="Google Shape;1737;p38"/>
                <p:cNvSpPr/>
                <p:nvPr/>
              </p:nvSpPr>
              <p:spPr>
                <a:xfrm>
                  <a:off x="8251150" y="3238400"/>
                  <a:ext cx="631800" cy="631800"/>
                </a:xfrm>
                <a:prstGeom prst="ellipse">
                  <a:avLst/>
                </a:prstGeom>
                <a:solidFill>
                  <a:srgbClr val="939598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71438" rotWithShape="0" algn="bl" dir="2400000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738" name="Google Shape;1738;p38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8406836" y="3392097"/>
                  <a:ext cx="363028" cy="3244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739" name="Google Shape;1739;p38"/>
            <p:cNvGrpSpPr/>
            <p:nvPr/>
          </p:nvGrpSpPr>
          <p:grpSpPr>
            <a:xfrm>
              <a:off x="5448812" y="1766000"/>
              <a:ext cx="1671388" cy="2287975"/>
              <a:chOff x="5448812" y="1766000"/>
              <a:chExt cx="1671388" cy="2287975"/>
            </a:xfrm>
          </p:grpSpPr>
          <p:grpSp>
            <p:nvGrpSpPr>
              <p:cNvPr id="1740" name="Google Shape;1740;p38"/>
              <p:cNvGrpSpPr/>
              <p:nvPr/>
            </p:nvGrpSpPr>
            <p:grpSpPr>
              <a:xfrm>
                <a:off x="5448812" y="1766000"/>
                <a:ext cx="1633512" cy="2287975"/>
                <a:chOff x="5317588" y="1766000"/>
                <a:chExt cx="1633512" cy="2287975"/>
              </a:xfrm>
            </p:grpSpPr>
            <p:pic>
              <p:nvPicPr>
                <p:cNvPr id="1741" name="Google Shape;1741;p38"/>
                <p:cNvPicPr preferRelativeResize="0"/>
                <p:nvPr/>
              </p:nvPicPr>
              <p:blipFill>
                <a:blip r:embed="rId10">
                  <a:alphaModFix/>
                </a:blip>
                <a:stretch>
                  <a:fillRect/>
                </a:stretch>
              </p:blipFill>
              <p:spPr>
                <a:xfrm>
                  <a:off x="5317588" y="1766000"/>
                  <a:ext cx="926982" cy="127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42" name="Google Shape;1742;p3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317600" y="1936200"/>
                  <a:ext cx="1633500" cy="2117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43" name="Google Shape;1743;p38"/>
              <p:cNvSpPr txBox="1"/>
              <p:nvPr/>
            </p:nvSpPr>
            <p:spPr>
              <a:xfrm>
                <a:off x="5544468" y="1897600"/>
                <a:ext cx="489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8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04</a:t>
                </a:r>
                <a:endParaRPr sz="18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grpSp>
            <p:nvGrpSpPr>
              <p:cNvPr id="1744" name="Google Shape;1744;p38"/>
              <p:cNvGrpSpPr/>
              <p:nvPr/>
            </p:nvGrpSpPr>
            <p:grpSpPr>
              <a:xfrm>
                <a:off x="5646147" y="2427795"/>
                <a:ext cx="1089757" cy="586612"/>
                <a:chOff x="1169850" y="1839513"/>
                <a:chExt cx="1341900" cy="586612"/>
              </a:xfrm>
            </p:grpSpPr>
            <p:sp>
              <p:nvSpPr>
                <p:cNvPr id="1745" name="Google Shape;1745;p38"/>
                <p:cNvSpPr txBox="1"/>
                <p:nvPr/>
              </p:nvSpPr>
              <p:spPr>
                <a:xfrm>
                  <a:off x="1169850" y="1839513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746" name="Google Shape;1746;p38"/>
                <p:cNvSpPr txBox="1"/>
                <p:nvPr/>
              </p:nvSpPr>
              <p:spPr>
                <a:xfrm>
                  <a:off x="1174550" y="2095825"/>
                  <a:ext cx="1332600" cy="330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growth starts to slow down as the product reaches peak market penetration.</a:t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47" name="Google Shape;1747;p38"/>
              <p:cNvGrpSpPr/>
              <p:nvPr/>
            </p:nvGrpSpPr>
            <p:grpSpPr>
              <a:xfrm>
                <a:off x="6488400" y="3238400"/>
                <a:ext cx="631800" cy="631800"/>
                <a:chOff x="6488400" y="3238400"/>
                <a:chExt cx="631800" cy="631800"/>
              </a:xfrm>
            </p:grpSpPr>
            <p:sp>
              <p:nvSpPr>
                <p:cNvPr id="1748" name="Google Shape;1748;p38"/>
                <p:cNvSpPr/>
                <p:nvPr/>
              </p:nvSpPr>
              <p:spPr>
                <a:xfrm>
                  <a:off x="6488400" y="3238400"/>
                  <a:ext cx="631800" cy="631800"/>
                </a:xfrm>
                <a:prstGeom prst="ellipse">
                  <a:avLst/>
                </a:prstGeom>
                <a:solidFill>
                  <a:srgbClr val="A490C4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71438" rotWithShape="0" algn="bl" dir="2400000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749" name="Google Shape;1749;p38"/>
                <p:cNvPicPr preferRelativeResize="0"/>
                <p:nvPr/>
              </p:nvPicPr>
              <p:blipFill>
                <a:blip r:embed="rId11">
                  <a:alphaModFix/>
                </a:blip>
                <a:stretch>
                  <a:fillRect/>
                </a:stretch>
              </p:blipFill>
              <p:spPr>
                <a:xfrm>
                  <a:off x="6611200" y="3366162"/>
                  <a:ext cx="386200" cy="3553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750" name="Google Shape;1750;p38"/>
            <p:cNvGrpSpPr/>
            <p:nvPr/>
          </p:nvGrpSpPr>
          <p:grpSpPr>
            <a:xfrm>
              <a:off x="1997193" y="1766000"/>
              <a:ext cx="1685107" cy="2287975"/>
              <a:chOff x="1997193" y="1766000"/>
              <a:chExt cx="1685107" cy="2287975"/>
            </a:xfrm>
          </p:grpSpPr>
          <p:grpSp>
            <p:nvGrpSpPr>
              <p:cNvPr id="1751" name="Google Shape;1751;p38"/>
              <p:cNvGrpSpPr/>
              <p:nvPr/>
            </p:nvGrpSpPr>
            <p:grpSpPr>
              <a:xfrm>
                <a:off x="1997193" y="1766000"/>
                <a:ext cx="1633500" cy="2287975"/>
                <a:chOff x="1905825" y="1766000"/>
                <a:chExt cx="1633500" cy="2287975"/>
              </a:xfrm>
            </p:grpSpPr>
            <p:pic>
              <p:nvPicPr>
                <p:cNvPr id="1752" name="Google Shape;1752;p38"/>
                <p:cNvPicPr preferRelativeResize="0"/>
                <p:nvPr/>
              </p:nvPicPr>
              <p:blipFill>
                <a:blip r:embed="rId12">
                  <a:alphaModFix/>
                </a:blip>
                <a:stretch>
                  <a:fillRect/>
                </a:stretch>
              </p:blipFill>
              <p:spPr>
                <a:xfrm>
                  <a:off x="1905976" y="1766000"/>
                  <a:ext cx="926982" cy="127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53" name="Google Shape;1753;p3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905825" y="1936200"/>
                  <a:ext cx="1633500" cy="2117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54" name="Google Shape;1754;p38"/>
              <p:cNvSpPr txBox="1"/>
              <p:nvPr/>
            </p:nvSpPr>
            <p:spPr>
              <a:xfrm>
                <a:off x="2093728" y="1897600"/>
                <a:ext cx="489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8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02</a:t>
                </a:r>
                <a:endParaRPr sz="18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grpSp>
            <p:nvGrpSpPr>
              <p:cNvPr id="1755" name="Google Shape;1755;p38"/>
              <p:cNvGrpSpPr/>
              <p:nvPr/>
            </p:nvGrpSpPr>
            <p:grpSpPr>
              <a:xfrm>
                <a:off x="2196522" y="2427795"/>
                <a:ext cx="1089757" cy="471412"/>
                <a:chOff x="1169850" y="1839513"/>
                <a:chExt cx="1341900" cy="471412"/>
              </a:xfrm>
            </p:grpSpPr>
            <p:sp>
              <p:nvSpPr>
                <p:cNvPr id="1756" name="Google Shape;1756;p38"/>
                <p:cNvSpPr txBox="1"/>
                <p:nvPr/>
              </p:nvSpPr>
              <p:spPr>
                <a:xfrm>
                  <a:off x="1169850" y="1839513"/>
                  <a:ext cx="134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757" name="Google Shape;1757;p38"/>
                <p:cNvSpPr txBox="1"/>
                <p:nvPr/>
              </p:nvSpPr>
              <p:spPr>
                <a:xfrm>
                  <a:off x="1174550" y="2095825"/>
                  <a:ext cx="1332600" cy="215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5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into the market.</a:t>
                  </a:r>
                  <a:endParaRPr sz="65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58" name="Google Shape;1758;p38"/>
              <p:cNvGrpSpPr/>
              <p:nvPr/>
            </p:nvGrpSpPr>
            <p:grpSpPr>
              <a:xfrm>
                <a:off x="3050500" y="3238400"/>
                <a:ext cx="631800" cy="631800"/>
                <a:chOff x="3050500" y="3238400"/>
                <a:chExt cx="631800" cy="631800"/>
              </a:xfrm>
            </p:grpSpPr>
            <p:sp>
              <p:nvSpPr>
                <p:cNvPr id="1759" name="Google Shape;1759;p38"/>
                <p:cNvSpPr/>
                <p:nvPr/>
              </p:nvSpPr>
              <p:spPr>
                <a:xfrm>
                  <a:off x="3050500" y="3238400"/>
                  <a:ext cx="631800" cy="631800"/>
                </a:xfrm>
                <a:prstGeom prst="ellipse">
                  <a:avLst/>
                </a:prstGeom>
                <a:solidFill>
                  <a:srgbClr val="E8B621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71438" rotWithShape="0" algn="bl" dir="2400000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760" name="Google Shape;1760;p38"/>
                <p:cNvPicPr preferRelativeResize="0"/>
                <p:nvPr/>
              </p:nvPicPr>
              <p:blipFill>
                <a:blip r:embed="rId13">
                  <a:alphaModFix/>
                </a:blip>
                <a:stretch>
                  <a:fillRect/>
                </a:stretch>
              </p:blipFill>
              <p:spPr>
                <a:xfrm>
                  <a:off x="3169425" y="3391275"/>
                  <a:ext cx="351450" cy="3514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39"/>
          <p:cNvGrpSpPr/>
          <p:nvPr/>
        </p:nvGrpSpPr>
        <p:grpSpPr>
          <a:xfrm>
            <a:off x="359950" y="982302"/>
            <a:ext cx="8423669" cy="3775891"/>
            <a:chOff x="595825" y="975051"/>
            <a:chExt cx="7857900" cy="3790675"/>
          </a:xfrm>
        </p:grpSpPr>
        <p:cxnSp>
          <p:nvCxnSpPr>
            <p:cNvPr id="1766" name="Google Shape;1766;p39"/>
            <p:cNvCxnSpPr/>
            <p:nvPr/>
          </p:nvCxnSpPr>
          <p:spPr>
            <a:xfrm>
              <a:off x="106377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7" name="Google Shape;1767;p39"/>
            <p:cNvCxnSpPr/>
            <p:nvPr/>
          </p:nvCxnSpPr>
          <p:spPr>
            <a:xfrm>
              <a:off x="152563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8" name="Google Shape;1768;p39"/>
            <p:cNvCxnSpPr/>
            <p:nvPr/>
          </p:nvCxnSpPr>
          <p:spPr>
            <a:xfrm>
              <a:off x="198749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9" name="Google Shape;1769;p39"/>
            <p:cNvCxnSpPr/>
            <p:nvPr/>
          </p:nvCxnSpPr>
          <p:spPr>
            <a:xfrm>
              <a:off x="2449360" y="97680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0" name="Google Shape;1770;p39"/>
            <p:cNvCxnSpPr/>
            <p:nvPr/>
          </p:nvCxnSpPr>
          <p:spPr>
            <a:xfrm>
              <a:off x="2911222" y="97687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1" name="Google Shape;1771;p39"/>
            <p:cNvCxnSpPr/>
            <p:nvPr/>
          </p:nvCxnSpPr>
          <p:spPr>
            <a:xfrm>
              <a:off x="3373084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2" name="Google Shape;1772;p39"/>
            <p:cNvCxnSpPr/>
            <p:nvPr/>
          </p:nvCxnSpPr>
          <p:spPr>
            <a:xfrm>
              <a:off x="3834946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3" name="Google Shape;1773;p39"/>
            <p:cNvCxnSpPr/>
            <p:nvPr/>
          </p:nvCxnSpPr>
          <p:spPr>
            <a:xfrm>
              <a:off x="4296809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4" name="Google Shape;1774;p39"/>
            <p:cNvCxnSpPr/>
            <p:nvPr/>
          </p:nvCxnSpPr>
          <p:spPr>
            <a:xfrm>
              <a:off x="4758671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5" name="Google Shape;1775;p39"/>
            <p:cNvCxnSpPr/>
            <p:nvPr/>
          </p:nvCxnSpPr>
          <p:spPr>
            <a:xfrm>
              <a:off x="522053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6" name="Google Shape;1776;p39"/>
            <p:cNvCxnSpPr/>
            <p:nvPr/>
          </p:nvCxnSpPr>
          <p:spPr>
            <a:xfrm>
              <a:off x="5682396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7" name="Google Shape;1777;p39"/>
            <p:cNvCxnSpPr/>
            <p:nvPr/>
          </p:nvCxnSpPr>
          <p:spPr>
            <a:xfrm>
              <a:off x="6144258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8" name="Google Shape;1778;p39"/>
            <p:cNvCxnSpPr/>
            <p:nvPr/>
          </p:nvCxnSpPr>
          <p:spPr>
            <a:xfrm>
              <a:off x="6606120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9" name="Google Shape;1779;p39"/>
            <p:cNvCxnSpPr/>
            <p:nvPr/>
          </p:nvCxnSpPr>
          <p:spPr>
            <a:xfrm>
              <a:off x="706798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0" name="Google Shape;1780;p39"/>
            <p:cNvCxnSpPr/>
            <p:nvPr/>
          </p:nvCxnSpPr>
          <p:spPr>
            <a:xfrm>
              <a:off x="595825" y="1442800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1" name="Google Shape;1781;p39"/>
            <p:cNvCxnSpPr/>
            <p:nvPr/>
          </p:nvCxnSpPr>
          <p:spPr>
            <a:xfrm>
              <a:off x="595825" y="1918888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2" name="Google Shape;1782;p39"/>
            <p:cNvCxnSpPr/>
            <p:nvPr/>
          </p:nvCxnSpPr>
          <p:spPr>
            <a:xfrm>
              <a:off x="595825" y="2394976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3" name="Google Shape;1783;p39"/>
            <p:cNvCxnSpPr/>
            <p:nvPr/>
          </p:nvCxnSpPr>
          <p:spPr>
            <a:xfrm>
              <a:off x="595825" y="2871064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4" name="Google Shape;1784;p39"/>
            <p:cNvCxnSpPr/>
            <p:nvPr/>
          </p:nvCxnSpPr>
          <p:spPr>
            <a:xfrm>
              <a:off x="595825" y="3347152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5" name="Google Shape;1785;p39"/>
            <p:cNvCxnSpPr/>
            <p:nvPr/>
          </p:nvCxnSpPr>
          <p:spPr>
            <a:xfrm>
              <a:off x="595825" y="3823239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6" name="Google Shape;1786;p39"/>
            <p:cNvCxnSpPr/>
            <p:nvPr/>
          </p:nvCxnSpPr>
          <p:spPr>
            <a:xfrm>
              <a:off x="595825" y="4299327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7" name="Google Shape;1787;p39"/>
            <p:cNvCxnSpPr/>
            <p:nvPr/>
          </p:nvCxnSpPr>
          <p:spPr>
            <a:xfrm>
              <a:off x="752984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8" name="Google Shape;1788;p39"/>
            <p:cNvCxnSpPr/>
            <p:nvPr/>
          </p:nvCxnSpPr>
          <p:spPr>
            <a:xfrm>
              <a:off x="799170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89" name="Google Shape;1789;p39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90" name="Google Shape;1790;p39"/>
          <p:cNvGrpSpPr/>
          <p:nvPr/>
        </p:nvGrpSpPr>
        <p:grpSpPr>
          <a:xfrm>
            <a:off x="388450" y="1372200"/>
            <a:ext cx="8334000" cy="3146600"/>
            <a:chOff x="388450" y="1372200"/>
            <a:chExt cx="8334000" cy="3146600"/>
          </a:xfrm>
        </p:grpSpPr>
        <p:grpSp>
          <p:nvGrpSpPr>
            <p:cNvPr id="1791" name="Google Shape;1791;p39"/>
            <p:cNvGrpSpPr/>
            <p:nvPr/>
          </p:nvGrpSpPr>
          <p:grpSpPr>
            <a:xfrm>
              <a:off x="7055650" y="1372200"/>
              <a:ext cx="1666800" cy="3146600"/>
              <a:chOff x="7055650" y="1372200"/>
              <a:chExt cx="1666800" cy="3146600"/>
            </a:xfrm>
          </p:grpSpPr>
          <p:grpSp>
            <p:nvGrpSpPr>
              <p:cNvPr id="1792" name="Google Shape;1792;p39"/>
              <p:cNvGrpSpPr/>
              <p:nvPr/>
            </p:nvGrpSpPr>
            <p:grpSpPr>
              <a:xfrm>
                <a:off x="7055650" y="1372200"/>
                <a:ext cx="1666800" cy="1934725"/>
                <a:chOff x="388450" y="1372200"/>
                <a:chExt cx="1666800" cy="1934725"/>
              </a:xfrm>
            </p:grpSpPr>
            <p:sp>
              <p:nvSpPr>
                <p:cNvPr id="1793" name="Google Shape;1793;p39"/>
                <p:cNvSpPr/>
                <p:nvPr/>
              </p:nvSpPr>
              <p:spPr>
                <a:xfrm>
                  <a:off x="388450" y="1372200"/>
                  <a:ext cx="1666800" cy="1934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114300" rotWithShape="0" algn="bl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794" name="Google Shape;1794;p39"/>
                <p:cNvGrpSpPr/>
                <p:nvPr/>
              </p:nvGrpSpPr>
              <p:grpSpPr>
                <a:xfrm>
                  <a:off x="388450" y="2658475"/>
                  <a:ext cx="1666800" cy="648450"/>
                  <a:chOff x="388450" y="2658475"/>
                  <a:chExt cx="1666800" cy="648450"/>
                </a:xfrm>
              </p:grpSpPr>
              <p:sp>
                <p:nvSpPr>
                  <p:cNvPr id="1795" name="Google Shape;1795;p39"/>
                  <p:cNvSpPr/>
                  <p:nvPr/>
                </p:nvSpPr>
                <p:spPr>
                  <a:xfrm>
                    <a:off x="388450" y="2815825"/>
                    <a:ext cx="1666800" cy="491100"/>
                  </a:xfrm>
                  <a:prstGeom prst="rect">
                    <a:avLst/>
                  </a:prstGeom>
                  <a:solidFill>
                    <a:srgbClr val="9395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6" name="Google Shape;1796;p39"/>
                  <p:cNvSpPr/>
                  <p:nvPr/>
                </p:nvSpPr>
                <p:spPr>
                  <a:xfrm>
                    <a:off x="1058950" y="2658475"/>
                    <a:ext cx="325800" cy="214200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rgbClr val="9395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797" name="Google Shape;1797;p39"/>
              <p:cNvSpPr txBox="1"/>
              <p:nvPr/>
            </p:nvSpPr>
            <p:spPr>
              <a:xfrm>
                <a:off x="7283798" y="2943256"/>
                <a:ext cx="1210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8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05</a:t>
                </a:r>
                <a:endParaRPr b="1" sz="1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798" name="Google Shape;1798;p39"/>
              <p:cNvGrpSpPr/>
              <p:nvPr/>
            </p:nvGrpSpPr>
            <p:grpSpPr>
              <a:xfrm>
                <a:off x="7122551" y="3538575"/>
                <a:ext cx="1533000" cy="980225"/>
                <a:chOff x="455351" y="3538575"/>
                <a:chExt cx="1533000" cy="980225"/>
              </a:xfrm>
            </p:grpSpPr>
            <p:sp>
              <p:nvSpPr>
                <p:cNvPr id="1799" name="Google Shape;1799;p39"/>
                <p:cNvSpPr txBox="1"/>
                <p:nvPr/>
              </p:nvSpPr>
              <p:spPr>
                <a:xfrm>
                  <a:off x="455351" y="3538575"/>
                  <a:ext cx="1533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8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Decline</a:t>
                  </a:r>
                  <a:endParaRPr b="1" sz="1800">
                    <a:solidFill>
                      <a:srgbClr val="2E2E2E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800" name="Google Shape;1800;p39"/>
                <p:cNvSpPr txBox="1"/>
                <p:nvPr/>
              </p:nvSpPr>
              <p:spPr>
                <a:xfrm>
                  <a:off x="455351" y="3903200"/>
                  <a:ext cx="1533000" cy="61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 product becomes outdated 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or loses relevance.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pic>
            <p:nvPicPr>
              <p:cNvPr id="1801" name="Google Shape;1801;p3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488568" y="1673350"/>
                <a:ext cx="800950" cy="711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02" name="Google Shape;1802;p39"/>
            <p:cNvGrpSpPr/>
            <p:nvPr/>
          </p:nvGrpSpPr>
          <p:grpSpPr>
            <a:xfrm>
              <a:off x="5388850" y="1372200"/>
              <a:ext cx="1666800" cy="3146600"/>
              <a:chOff x="5388850" y="1372200"/>
              <a:chExt cx="1666800" cy="3146600"/>
            </a:xfrm>
          </p:grpSpPr>
          <p:grpSp>
            <p:nvGrpSpPr>
              <p:cNvPr id="1803" name="Google Shape;1803;p39"/>
              <p:cNvGrpSpPr/>
              <p:nvPr/>
            </p:nvGrpSpPr>
            <p:grpSpPr>
              <a:xfrm>
                <a:off x="5388850" y="1372200"/>
                <a:ext cx="1666800" cy="1934725"/>
                <a:chOff x="388450" y="1372200"/>
                <a:chExt cx="1666800" cy="1934725"/>
              </a:xfrm>
            </p:grpSpPr>
            <p:sp>
              <p:nvSpPr>
                <p:cNvPr id="1804" name="Google Shape;1804;p39"/>
                <p:cNvSpPr/>
                <p:nvPr/>
              </p:nvSpPr>
              <p:spPr>
                <a:xfrm>
                  <a:off x="388450" y="1372200"/>
                  <a:ext cx="1666800" cy="1934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114300" rotWithShape="0" algn="bl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805" name="Google Shape;1805;p39"/>
                <p:cNvGrpSpPr/>
                <p:nvPr/>
              </p:nvGrpSpPr>
              <p:grpSpPr>
                <a:xfrm>
                  <a:off x="388450" y="2658475"/>
                  <a:ext cx="1666800" cy="648450"/>
                  <a:chOff x="388450" y="2658475"/>
                  <a:chExt cx="1666800" cy="648450"/>
                </a:xfrm>
              </p:grpSpPr>
              <p:sp>
                <p:nvSpPr>
                  <p:cNvPr id="1806" name="Google Shape;1806;p39"/>
                  <p:cNvSpPr/>
                  <p:nvPr/>
                </p:nvSpPr>
                <p:spPr>
                  <a:xfrm>
                    <a:off x="388450" y="2815825"/>
                    <a:ext cx="1666800" cy="491100"/>
                  </a:xfrm>
                  <a:prstGeom prst="rect">
                    <a:avLst/>
                  </a:prstGeom>
                  <a:solidFill>
                    <a:srgbClr val="8D75B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07" name="Google Shape;1807;p39"/>
                  <p:cNvSpPr/>
                  <p:nvPr/>
                </p:nvSpPr>
                <p:spPr>
                  <a:xfrm>
                    <a:off x="1058950" y="2658475"/>
                    <a:ext cx="325800" cy="214200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rgbClr val="8D75B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808" name="Google Shape;1808;p39"/>
              <p:cNvSpPr txBox="1"/>
              <p:nvPr/>
            </p:nvSpPr>
            <p:spPr>
              <a:xfrm>
                <a:off x="5616998" y="2943256"/>
                <a:ext cx="1210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8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04</a:t>
                </a:r>
                <a:endParaRPr b="1" sz="1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809" name="Google Shape;1809;p39"/>
              <p:cNvGrpSpPr/>
              <p:nvPr/>
            </p:nvGrpSpPr>
            <p:grpSpPr>
              <a:xfrm>
                <a:off x="5455751" y="3538575"/>
                <a:ext cx="1533000" cy="980225"/>
                <a:chOff x="455351" y="3538575"/>
                <a:chExt cx="1533000" cy="980225"/>
              </a:xfrm>
            </p:grpSpPr>
            <p:sp>
              <p:nvSpPr>
                <p:cNvPr id="1810" name="Google Shape;1810;p39"/>
                <p:cNvSpPr txBox="1"/>
                <p:nvPr/>
              </p:nvSpPr>
              <p:spPr>
                <a:xfrm>
                  <a:off x="455351" y="3538575"/>
                  <a:ext cx="1533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8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Maturity </a:t>
                  </a:r>
                  <a:endParaRPr b="1" sz="1800">
                    <a:solidFill>
                      <a:srgbClr val="2E2E2E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811" name="Google Shape;1811;p39"/>
                <p:cNvSpPr txBox="1"/>
                <p:nvPr/>
              </p:nvSpPr>
              <p:spPr>
                <a:xfrm>
                  <a:off x="455351" y="3903200"/>
                  <a:ext cx="1533000" cy="61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growth starts to slow down as the product reaches peak market penetration.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pic>
            <p:nvPicPr>
              <p:cNvPr id="1812" name="Google Shape;1812;p3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821775" y="1650870"/>
                <a:ext cx="800950" cy="7335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3" name="Google Shape;1813;p39"/>
            <p:cNvGrpSpPr/>
            <p:nvPr/>
          </p:nvGrpSpPr>
          <p:grpSpPr>
            <a:xfrm>
              <a:off x="3722050" y="1372200"/>
              <a:ext cx="1666800" cy="2992700"/>
              <a:chOff x="3722050" y="1372200"/>
              <a:chExt cx="1666800" cy="2992700"/>
            </a:xfrm>
          </p:grpSpPr>
          <p:grpSp>
            <p:nvGrpSpPr>
              <p:cNvPr id="1814" name="Google Shape;1814;p39"/>
              <p:cNvGrpSpPr/>
              <p:nvPr/>
            </p:nvGrpSpPr>
            <p:grpSpPr>
              <a:xfrm>
                <a:off x="3722050" y="1372200"/>
                <a:ext cx="1666800" cy="1934725"/>
                <a:chOff x="388450" y="1372200"/>
                <a:chExt cx="1666800" cy="1934725"/>
              </a:xfrm>
            </p:grpSpPr>
            <p:sp>
              <p:nvSpPr>
                <p:cNvPr id="1815" name="Google Shape;1815;p39"/>
                <p:cNvSpPr/>
                <p:nvPr/>
              </p:nvSpPr>
              <p:spPr>
                <a:xfrm>
                  <a:off x="388450" y="1372200"/>
                  <a:ext cx="1666800" cy="1934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114300" rotWithShape="0" algn="bl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816" name="Google Shape;1816;p39"/>
                <p:cNvGrpSpPr/>
                <p:nvPr/>
              </p:nvGrpSpPr>
              <p:grpSpPr>
                <a:xfrm>
                  <a:off x="388450" y="2658475"/>
                  <a:ext cx="1666800" cy="648450"/>
                  <a:chOff x="388450" y="2658475"/>
                  <a:chExt cx="1666800" cy="648450"/>
                </a:xfrm>
              </p:grpSpPr>
              <p:sp>
                <p:nvSpPr>
                  <p:cNvPr id="1817" name="Google Shape;1817;p39"/>
                  <p:cNvSpPr/>
                  <p:nvPr/>
                </p:nvSpPr>
                <p:spPr>
                  <a:xfrm>
                    <a:off x="388450" y="2815825"/>
                    <a:ext cx="1666800" cy="491100"/>
                  </a:xfrm>
                  <a:prstGeom prst="rect">
                    <a:avLst/>
                  </a:prstGeom>
                  <a:solidFill>
                    <a:srgbClr val="94D0D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18" name="Google Shape;1818;p39"/>
                  <p:cNvSpPr/>
                  <p:nvPr/>
                </p:nvSpPr>
                <p:spPr>
                  <a:xfrm>
                    <a:off x="1058950" y="2658475"/>
                    <a:ext cx="325800" cy="214200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rgbClr val="94D0D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819" name="Google Shape;1819;p39"/>
              <p:cNvSpPr txBox="1"/>
              <p:nvPr/>
            </p:nvSpPr>
            <p:spPr>
              <a:xfrm>
                <a:off x="3950198" y="2943256"/>
                <a:ext cx="1210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8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03</a:t>
                </a:r>
                <a:endParaRPr b="1" sz="1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820" name="Google Shape;1820;p39"/>
              <p:cNvGrpSpPr/>
              <p:nvPr/>
            </p:nvGrpSpPr>
            <p:grpSpPr>
              <a:xfrm>
                <a:off x="3788951" y="3538575"/>
                <a:ext cx="1533000" cy="826325"/>
                <a:chOff x="455351" y="3538575"/>
                <a:chExt cx="1533000" cy="826325"/>
              </a:xfrm>
            </p:grpSpPr>
            <p:sp>
              <p:nvSpPr>
                <p:cNvPr id="1821" name="Google Shape;1821;p39"/>
                <p:cNvSpPr txBox="1"/>
                <p:nvPr/>
              </p:nvSpPr>
              <p:spPr>
                <a:xfrm>
                  <a:off x="455351" y="3538575"/>
                  <a:ext cx="1533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8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Growth</a:t>
                  </a:r>
                  <a:endParaRPr b="1" sz="1800">
                    <a:solidFill>
                      <a:srgbClr val="2E2E2E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822" name="Google Shape;1822;p39"/>
                <p:cNvSpPr txBox="1"/>
                <p:nvPr/>
              </p:nvSpPr>
              <p:spPr>
                <a:xfrm>
                  <a:off x="455351" y="3903200"/>
                  <a:ext cx="15330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pic>
            <p:nvPicPr>
              <p:cNvPr id="1823" name="Google Shape;1823;p3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189793" y="1673350"/>
                <a:ext cx="731302" cy="711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24" name="Google Shape;1824;p39"/>
            <p:cNvGrpSpPr/>
            <p:nvPr/>
          </p:nvGrpSpPr>
          <p:grpSpPr>
            <a:xfrm>
              <a:off x="2055250" y="1372200"/>
              <a:ext cx="1666800" cy="2992700"/>
              <a:chOff x="2055250" y="1372200"/>
              <a:chExt cx="1666800" cy="2992700"/>
            </a:xfrm>
          </p:grpSpPr>
          <p:grpSp>
            <p:nvGrpSpPr>
              <p:cNvPr id="1825" name="Google Shape;1825;p39"/>
              <p:cNvGrpSpPr/>
              <p:nvPr/>
            </p:nvGrpSpPr>
            <p:grpSpPr>
              <a:xfrm>
                <a:off x="2055250" y="1372200"/>
                <a:ext cx="1666800" cy="1934725"/>
                <a:chOff x="388450" y="1372200"/>
                <a:chExt cx="1666800" cy="1934725"/>
              </a:xfrm>
            </p:grpSpPr>
            <p:sp>
              <p:nvSpPr>
                <p:cNvPr id="1826" name="Google Shape;1826;p39"/>
                <p:cNvSpPr/>
                <p:nvPr/>
              </p:nvSpPr>
              <p:spPr>
                <a:xfrm>
                  <a:off x="388450" y="1372200"/>
                  <a:ext cx="1666800" cy="1934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114300" rotWithShape="0" algn="bl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827" name="Google Shape;1827;p39"/>
                <p:cNvGrpSpPr/>
                <p:nvPr/>
              </p:nvGrpSpPr>
              <p:grpSpPr>
                <a:xfrm>
                  <a:off x="388450" y="2658475"/>
                  <a:ext cx="1666800" cy="648450"/>
                  <a:chOff x="388450" y="2658475"/>
                  <a:chExt cx="1666800" cy="648450"/>
                </a:xfrm>
              </p:grpSpPr>
              <p:sp>
                <p:nvSpPr>
                  <p:cNvPr id="1828" name="Google Shape;1828;p39"/>
                  <p:cNvSpPr/>
                  <p:nvPr/>
                </p:nvSpPr>
                <p:spPr>
                  <a:xfrm>
                    <a:off x="388450" y="2815825"/>
                    <a:ext cx="1666800" cy="491100"/>
                  </a:xfrm>
                  <a:prstGeom prst="rect">
                    <a:avLst/>
                  </a:prstGeom>
                  <a:solidFill>
                    <a:srgbClr val="F0CE5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29" name="Google Shape;1829;p39"/>
                  <p:cNvSpPr/>
                  <p:nvPr/>
                </p:nvSpPr>
                <p:spPr>
                  <a:xfrm>
                    <a:off x="1058950" y="2658475"/>
                    <a:ext cx="325800" cy="214200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rgbClr val="F0CE5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830" name="Google Shape;1830;p39"/>
              <p:cNvSpPr txBox="1"/>
              <p:nvPr/>
            </p:nvSpPr>
            <p:spPr>
              <a:xfrm>
                <a:off x="2283398" y="2943256"/>
                <a:ext cx="1210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8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02</a:t>
                </a:r>
                <a:endParaRPr b="1" sz="1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831" name="Google Shape;1831;p39"/>
              <p:cNvGrpSpPr/>
              <p:nvPr/>
            </p:nvGrpSpPr>
            <p:grpSpPr>
              <a:xfrm>
                <a:off x="2122151" y="3538575"/>
                <a:ext cx="1533000" cy="826325"/>
                <a:chOff x="455351" y="3538575"/>
                <a:chExt cx="1533000" cy="826325"/>
              </a:xfrm>
            </p:grpSpPr>
            <p:sp>
              <p:nvSpPr>
                <p:cNvPr id="1832" name="Google Shape;1832;p39"/>
                <p:cNvSpPr txBox="1"/>
                <p:nvPr/>
              </p:nvSpPr>
              <p:spPr>
                <a:xfrm>
                  <a:off x="455351" y="3538575"/>
                  <a:ext cx="1533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8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Introduction</a:t>
                  </a:r>
                  <a:endParaRPr b="1" sz="1800">
                    <a:solidFill>
                      <a:srgbClr val="2E2E2E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833" name="Google Shape;1833;p39"/>
                <p:cNvSpPr txBox="1"/>
                <p:nvPr/>
              </p:nvSpPr>
              <p:spPr>
                <a:xfrm>
                  <a:off x="455351" y="3903200"/>
                  <a:ext cx="15330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into the market.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pic>
            <p:nvPicPr>
              <p:cNvPr id="1834" name="Google Shape;1834;p3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523000" y="1653150"/>
                <a:ext cx="731300" cy="731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35" name="Google Shape;1835;p39"/>
            <p:cNvGrpSpPr/>
            <p:nvPr/>
          </p:nvGrpSpPr>
          <p:grpSpPr>
            <a:xfrm>
              <a:off x="388450" y="1372200"/>
              <a:ext cx="1666800" cy="3146600"/>
              <a:chOff x="388450" y="1372200"/>
              <a:chExt cx="1666800" cy="3146600"/>
            </a:xfrm>
          </p:grpSpPr>
          <p:grpSp>
            <p:nvGrpSpPr>
              <p:cNvPr id="1836" name="Google Shape;1836;p39"/>
              <p:cNvGrpSpPr/>
              <p:nvPr/>
            </p:nvGrpSpPr>
            <p:grpSpPr>
              <a:xfrm>
                <a:off x="388450" y="1372200"/>
                <a:ext cx="1666800" cy="1934725"/>
                <a:chOff x="388450" y="1372200"/>
                <a:chExt cx="1666800" cy="1934725"/>
              </a:xfrm>
            </p:grpSpPr>
            <p:grpSp>
              <p:nvGrpSpPr>
                <p:cNvPr id="1837" name="Google Shape;1837;p39"/>
                <p:cNvGrpSpPr/>
                <p:nvPr/>
              </p:nvGrpSpPr>
              <p:grpSpPr>
                <a:xfrm>
                  <a:off x="388450" y="1372200"/>
                  <a:ext cx="1666800" cy="1934725"/>
                  <a:chOff x="388450" y="1372200"/>
                  <a:chExt cx="1666800" cy="1934725"/>
                </a:xfrm>
              </p:grpSpPr>
              <p:sp>
                <p:nvSpPr>
                  <p:cNvPr id="1838" name="Google Shape;1838;p39"/>
                  <p:cNvSpPr/>
                  <p:nvPr/>
                </p:nvSpPr>
                <p:spPr>
                  <a:xfrm>
                    <a:off x="388450" y="1372200"/>
                    <a:ext cx="1666800" cy="19347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  <a:effectLst>
                    <a:outerShdw blurRad="114300" rotWithShape="0" algn="bl" dist="1905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839" name="Google Shape;1839;p39"/>
                  <p:cNvGrpSpPr/>
                  <p:nvPr/>
                </p:nvGrpSpPr>
                <p:grpSpPr>
                  <a:xfrm>
                    <a:off x="388450" y="2658475"/>
                    <a:ext cx="1666800" cy="648450"/>
                    <a:chOff x="388450" y="2658475"/>
                    <a:chExt cx="1666800" cy="648450"/>
                  </a:xfrm>
                </p:grpSpPr>
                <p:sp>
                  <p:nvSpPr>
                    <p:cNvPr id="1840" name="Google Shape;1840;p39"/>
                    <p:cNvSpPr/>
                    <p:nvPr/>
                  </p:nvSpPr>
                  <p:spPr>
                    <a:xfrm>
                      <a:off x="388450" y="2815825"/>
                      <a:ext cx="1666800" cy="491100"/>
                    </a:xfrm>
                    <a:prstGeom prst="rect">
                      <a:avLst/>
                    </a:prstGeom>
                    <a:solidFill>
                      <a:srgbClr val="DE3D38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841" name="Google Shape;1841;p39"/>
                    <p:cNvSpPr/>
                    <p:nvPr/>
                  </p:nvSpPr>
                  <p:spPr>
                    <a:xfrm>
                      <a:off x="1058950" y="2658475"/>
                      <a:ext cx="325800" cy="214200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rgbClr val="DE3D38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1842" name="Google Shape;1842;p39"/>
                <p:cNvSpPr txBox="1"/>
                <p:nvPr/>
              </p:nvSpPr>
              <p:spPr>
                <a:xfrm>
                  <a:off x="616598" y="2943256"/>
                  <a:ext cx="12105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8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 01</a:t>
                  </a:r>
                  <a:endParaRPr b="1" sz="18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pic>
              <p:nvPicPr>
                <p:cNvPr id="1843" name="Google Shape;1843;p39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831100" y="1676625"/>
                  <a:ext cx="781500" cy="713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44" name="Google Shape;1844;p39"/>
              <p:cNvGrpSpPr/>
              <p:nvPr/>
            </p:nvGrpSpPr>
            <p:grpSpPr>
              <a:xfrm>
                <a:off x="455351" y="3538575"/>
                <a:ext cx="1533000" cy="980225"/>
                <a:chOff x="455351" y="3538575"/>
                <a:chExt cx="1533000" cy="980225"/>
              </a:xfrm>
            </p:grpSpPr>
            <p:sp>
              <p:nvSpPr>
                <p:cNvPr id="1845" name="Google Shape;1845;p39"/>
                <p:cNvSpPr txBox="1"/>
                <p:nvPr/>
              </p:nvSpPr>
              <p:spPr>
                <a:xfrm>
                  <a:off x="455351" y="3538575"/>
                  <a:ext cx="1533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8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Development </a:t>
                  </a:r>
                  <a:endParaRPr b="1" sz="1800">
                    <a:solidFill>
                      <a:srgbClr val="2E2E2E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1846" name="Google Shape;1846;p39"/>
                <p:cNvSpPr txBox="1"/>
                <p:nvPr/>
              </p:nvSpPr>
              <p:spPr>
                <a:xfrm>
                  <a:off x="455351" y="3903200"/>
                  <a:ext cx="1533000" cy="615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phase where a product 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is conceptualized,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designed, and developed.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" name="Google Shape;1851;p40"/>
          <p:cNvGrpSpPr/>
          <p:nvPr/>
        </p:nvGrpSpPr>
        <p:grpSpPr>
          <a:xfrm>
            <a:off x="359950" y="982302"/>
            <a:ext cx="8423669" cy="3775891"/>
            <a:chOff x="595825" y="975051"/>
            <a:chExt cx="7857900" cy="3790675"/>
          </a:xfrm>
        </p:grpSpPr>
        <p:cxnSp>
          <p:nvCxnSpPr>
            <p:cNvPr id="1852" name="Google Shape;1852;p40"/>
            <p:cNvCxnSpPr/>
            <p:nvPr/>
          </p:nvCxnSpPr>
          <p:spPr>
            <a:xfrm>
              <a:off x="106377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3" name="Google Shape;1853;p40"/>
            <p:cNvCxnSpPr/>
            <p:nvPr/>
          </p:nvCxnSpPr>
          <p:spPr>
            <a:xfrm>
              <a:off x="152563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4" name="Google Shape;1854;p40"/>
            <p:cNvCxnSpPr/>
            <p:nvPr/>
          </p:nvCxnSpPr>
          <p:spPr>
            <a:xfrm>
              <a:off x="198749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5" name="Google Shape;1855;p40"/>
            <p:cNvCxnSpPr/>
            <p:nvPr/>
          </p:nvCxnSpPr>
          <p:spPr>
            <a:xfrm>
              <a:off x="2449360" y="97680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6" name="Google Shape;1856;p40"/>
            <p:cNvCxnSpPr/>
            <p:nvPr/>
          </p:nvCxnSpPr>
          <p:spPr>
            <a:xfrm>
              <a:off x="2911222" y="97687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7" name="Google Shape;1857;p40"/>
            <p:cNvCxnSpPr/>
            <p:nvPr/>
          </p:nvCxnSpPr>
          <p:spPr>
            <a:xfrm>
              <a:off x="3373084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8" name="Google Shape;1858;p40"/>
            <p:cNvCxnSpPr/>
            <p:nvPr/>
          </p:nvCxnSpPr>
          <p:spPr>
            <a:xfrm>
              <a:off x="3834946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9" name="Google Shape;1859;p40"/>
            <p:cNvCxnSpPr/>
            <p:nvPr/>
          </p:nvCxnSpPr>
          <p:spPr>
            <a:xfrm>
              <a:off x="4296809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0" name="Google Shape;1860;p40"/>
            <p:cNvCxnSpPr/>
            <p:nvPr/>
          </p:nvCxnSpPr>
          <p:spPr>
            <a:xfrm>
              <a:off x="4758671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1" name="Google Shape;1861;p40"/>
            <p:cNvCxnSpPr/>
            <p:nvPr/>
          </p:nvCxnSpPr>
          <p:spPr>
            <a:xfrm>
              <a:off x="522053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2" name="Google Shape;1862;p40"/>
            <p:cNvCxnSpPr/>
            <p:nvPr/>
          </p:nvCxnSpPr>
          <p:spPr>
            <a:xfrm>
              <a:off x="5682396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3" name="Google Shape;1863;p40"/>
            <p:cNvCxnSpPr/>
            <p:nvPr/>
          </p:nvCxnSpPr>
          <p:spPr>
            <a:xfrm>
              <a:off x="6144258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4" name="Google Shape;1864;p40"/>
            <p:cNvCxnSpPr/>
            <p:nvPr/>
          </p:nvCxnSpPr>
          <p:spPr>
            <a:xfrm>
              <a:off x="6606120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5" name="Google Shape;1865;p40"/>
            <p:cNvCxnSpPr/>
            <p:nvPr/>
          </p:nvCxnSpPr>
          <p:spPr>
            <a:xfrm>
              <a:off x="706798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6" name="Google Shape;1866;p40"/>
            <p:cNvCxnSpPr/>
            <p:nvPr/>
          </p:nvCxnSpPr>
          <p:spPr>
            <a:xfrm>
              <a:off x="595825" y="1442800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7" name="Google Shape;1867;p40"/>
            <p:cNvCxnSpPr/>
            <p:nvPr/>
          </p:nvCxnSpPr>
          <p:spPr>
            <a:xfrm>
              <a:off x="595825" y="1918888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8" name="Google Shape;1868;p40"/>
            <p:cNvCxnSpPr/>
            <p:nvPr/>
          </p:nvCxnSpPr>
          <p:spPr>
            <a:xfrm>
              <a:off x="595825" y="2394976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9" name="Google Shape;1869;p40"/>
            <p:cNvCxnSpPr/>
            <p:nvPr/>
          </p:nvCxnSpPr>
          <p:spPr>
            <a:xfrm>
              <a:off x="595825" y="2871064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0" name="Google Shape;1870;p40"/>
            <p:cNvCxnSpPr/>
            <p:nvPr/>
          </p:nvCxnSpPr>
          <p:spPr>
            <a:xfrm>
              <a:off x="595825" y="3347152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1" name="Google Shape;1871;p40"/>
            <p:cNvCxnSpPr/>
            <p:nvPr/>
          </p:nvCxnSpPr>
          <p:spPr>
            <a:xfrm>
              <a:off x="595825" y="3823239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2" name="Google Shape;1872;p40"/>
            <p:cNvCxnSpPr/>
            <p:nvPr/>
          </p:nvCxnSpPr>
          <p:spPr>
            <a:xfrm>
              <a:off x="595825" y="4299327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3" name="Google Shape;1873;p40"/>
            <p:cNvCxnSpPr/>
            <p:nvPr/>
          </p:nvCxnSpPr>
          <p:spPr>
            <a:xfrm>
              <a:off x="752984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4" name="Google Shape;1874;p40"/>
            <p:cNvCxnSpPr/>
            <p:nvPr/>
          </p:nvCxnSpPr>
          <p:spPr>
            <a:xfrm>
              <a:off x="799170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75" name="Google Shape;1875;p40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876" name="Google Shape;1876;p40"/>
          <p:cNvGrpSpPr/>
          <p:nvPr/>
        </p:nvGrpSpPr>
        <p:grpSpPr>
          <a:xfrm>
            <a:off x="825675" y="1290675"/>
            <a:ext cx="7492650" cy="3120675"/>
            <a:chOff x="635175" y="1290675"/>
            <a:chExt cx="7492650" cy="3120675"/>
          </a:xfrm>
        </p:grpSpPr>
        <p:grpSp>
          <p:nvGrpSpPr>
            <p:cNvPr id="1877" name="Google Shape;1877;p40"/>
            <p:cNvGrpSpPr/>
            <p:nvPr/>
          </p:nvGrpSpPr>
          <p:grpSpPr>
            <a:xfrm>
              <a:off x="635175" y="1290675"/>
              <a:ext cx="7492650" cy="3120675"/>
              <a:chOff x="635175" y="1290675"/>
              <a:chExt cx="7492650" cy="3120675"/>
            </a:xfrm>
          </p:grpSpPr>
          <p:sp>
            <p:nvSpPr>
              <p:cNvPr id="1878" name="Google Shape;1878;p40"/>
              <p:cNvSpPr/>
              <p:nvPr/>
            </p:nvSpPr>
            <p:spPr>
              <a:xfrm>
                <a:off x="635175" y="1290675"/>
                <a:ext cx="1506300" cy="1506300"/>
              </a:xfrm>
              <a:prstGeom prst="arc">
                <a:avLst>
                  <a:gd fmla="val 10829661" name="adj1"/>
                  <a:gd fmla="val 0" name="adj2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79" name="Google Shape;1879;p40"/>
              <p:cNvCxnSpPr>
                <a:stCxn id="1878" idx="0"/>
              </p:cNvCxnSpPr>
              <p:nvPr/>
            </p:nvCxnSpPr>
            <p:spPr>
              <a:xfrm>
                <a:off x="635203" y="2037327"/>
                <a:ext cx="0" cy="674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sp>
            <p:nvSpPr>
              <p:cNvPr id="1880" name="Google Shape;1880;p40"/>
              <p:cNvSpPr/>
              <p:nvPr/>
            </p:nvSpPr>
            <p:spPr>
              <a:xfrm rot="10800000">
                <a:off x="2132213" y="2905050"/>
                <a:ext cx="1506300" cy="1506300"/>
              </a:xfrm>
              <a:prstGeom prst="arc">
                <a:avLst>
                  <a:gd fmla="val 10829661" name="adj1"/>
                  <a:gd fmla="val 0" name="adj2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81" name="Google Shape;1881;p40"/>
              <p:cNvCxnSpPr>
                <a:stCxn id="1878" idx="2"/>
                <a:endCxn id="1880" idx="2"/>
              </p:cNvCxnSpPr>
              <p:nvPr/>
            </p:nvCxnSpPr>
            <p:spPr>
              <a:xfrm flipH="1">
                <a:off x="2132175" y="2043825"/>
                <a:ext cx="9300" cy="1614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82" name="Google Shape;1882;p40"/>
              <p:cNvSpPr/>
              <p:nvPr/>
            </p:nvSpPr>
            <p:spPr>
              <a:xfrm>
                <a:off x="3631125" y="1290675"/>
                <a:ext cx="1506300" cy="1506300"/>
              </a:xfrm>
              <a:prstGeom prst="arc">
                <a:avLst>
                  <a:gd fmla="val 10829661" name="adj1"/>
                  <a:gd fmla="val 0" name="adj2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83" name="Google Shape;1883;p40"/>
              <p:cNvCxnSpPr>
                <a:stCxn id="1882" idx="0"/>
                <a:endCxn id="1880" idx="0"/>
              </p:cNvCxnSpPr>
              <p:nvPr/>
            </p:nvCxnSpPr>
            <p:spPr>
              <a:xfrm>
                <a:off x="3631153" y="2037327"/>
                <a:ext cx="7200" cy="1627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84" name="Google Shape;1884;p40"/>
              <p:cNvSpPr/>
              <p:nvPr/>
            </p:nvSpPr>
            <p:spPr>
              <a:xfrm rot="10800000">
                <a:off x="5128163" y="2905050"/>
                <a:ext cx="1506300" cy="1506300"/>
              </a:xfrm>
              <a:prstGeom prst="arc">
                <a:avLst>
                  <a:gd fmla="val 10829661" name="adj1"/>
                  <a:gd fmla="val 0" name="adj2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85" name="Google Shape;1885;p40"/>
              <p:cNvCxnSpPr>
                <a:stCxn id="1882" idx="2"/>
                <a:endCxn id="1884" idx="2"/>
              </p:cNvCxnSpPr>
              <p:nvPr/>
            </p:nvCxnSpPr>
            <p:spPr>
              <a:xfrm flipH="1">
                <a:off x="5128125" y="2043825"/>
                <a:ext cx="9300" cy="1614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86" name="Google Shape;1886;p40"/>
              <p:cNvSpPr/>
              <p:nvPr/>
            </p:nvSpPr>
            <p:spPr>
              <a:xfrm>
                <a:off x="6621525" y="1290675"/>
                <a:ext cx="1506300" cy="1506300"/>
              </a:xfrm>
              <a:prstGeom prst="arc">
                <a:avLst>
                  <a:gd fmla="val 10829661" name="adj1"/>
                  <a:gd fmla="val 0" name="adj2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87" name="Google Shape;1887;p40"/>
              <p:cNvCxnSpPr>
                <a:stCxn id="1886" idx="2"/>
              </p:cNvCxnSpPr>
              <p:nvPr/>
            </p:nvCxnSpPr>
            <p:spPr>
              <a:xfrm>
                <a:off x="8127825" y="2043825"/>
                <a:ext cx="0" cy="66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oval"/>
              </a:ln>
            </p:spPr>
          </p:cxnSp>
          <p:cxnSp>
            <p:nvCxnSpPr>
              <p:cNvPr id="1888" name="Google Shape;1888;p40"/>
              <p:cNvCxnSpPr>
                <a:stCxn id="1886" idx="0"/>
                <a:endCxn id="1884" idx="0"/>
              </p:cNvCxnSpPr>
              <p:nvPr/>
            </p:nvCxnSpPr>
            <p:spPr>
              <a:xfrm>
                <a:off x="6621553" y="2037327"/>
                <a:ext cx="12900" cy="1627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89" name="Google Shape;1889;p40"/>
            <p:cNvGrpSpPr/>
            <p:nvPr/>
          </p:nvGrpSpPr>
          <p:grpSpPr>
            <a:xfrm>
              <a:off x="760325" y="1403287"/>
              <a:ext cx="1255989" cy="2486400"/>
              <a:chOff x="760325" y="1403287"/>
              <a:chExt cx="1255989" cy="2486400"/>
            </a:xfrm>
          </p:grpSpPr>
          <p:sp>
            <p:nvSpPr>
              <p:cNvPr id="1890" name="Google Shape;1890;p40"/>
              <p:cNvSpPr/>
              <p:nvPr/>
            </p:nvSpPr>
            <p:spPr>
              <a:xfrm>
                <a:off x="778420" y="1403287"/>
                <a:ext cx="1219800" cy="248640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91" name="Google Shape;1891;p40"/>
              <p:cNvGrpSpPr/>
              <p:nvPr/>
            </p:nvGrpSpPr>
            <p:grpSpPr>
              <a:xfrm>
                <a:off x="934288" y="1544106"/>
                <a:ext cx="908064" cy="908064"/>
                <a:chOff x="385725" y="1584350"/>
                <a:chExt cx="715800" cy="715800"/>
              </a:xfrm>
            </p:grpSpPr>
            <p:sp>
              <p:nvSpPr>
                <p:cNvPr id="1892" name="Google Shape;1892;p40"/>
                <p:cNvSpPr/>
                <p:nvPr/>
              </p:nvSpPr>
              <p:spPr>
                <a:xfrm>
                  <a:off x="385725" y="1584350"/>
                  <a:ext cx="715800" cy="715800"/>
                </a:xfrm>
                <a:prstGeom prst="ellipse">
                  <a:avLst/>
                </a:prstGeom>
                <a:solidFill>
                  <a:srgbClr val="DE3D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3" name="Google Shape;1893;p40"/>
                <p:cNvSpPr txBox="1"/>
                <p:nvPr/>
              </p:nvSpPr>
              <p:spPr>
                <a:xfrm>
                  <a:off x="498828" y="1681405"/>
                  <a:ext cx="489600" cy="52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3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1</a:t>
                  </a:r>
                  <a:endParaRPr sz="43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1894" name="Google Shape;1894;p40"/>
              <p:cNvGrpSpPr/>
              <p:nvPr/>
            </p:nvGrpSpPr>
            <p:grpSpPr>
              <a:xfrm>
                <a:off x="760325" y="2625031"/>
                <a:ext cx="1255989" cy="862493"/>
                <a:chOff x="719177" y="1746445"/>
                <a:chExt cx="838500" cy="806672"/>
              </a:xfrm>
            </p:grpSpPr>
            <p:sp>
              <p:nvSpPr>
                <p:cNvPr id="1895" name="Google Shape;1895;p40"/>
                <p:cNvSpPr txBox="1"/>
                <p:nvPr/>
              </p:nvSpPr>
              <p:spPr>
                <a:xfrm>
                  <a:off x="719177" y="1746445"/>
                  <a:ext cx="838500" cy="17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EC6A67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 </a:t>
                  </a:r>
                  <a:endParaRPr sz="1200">
                    <a:solidFill>
                      <a:srgbClr val="EC6A67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896" name="Google Shape;1896;p40"/>
                <p:cNvSpPr txBox="1"/>
                <p:nvPr/>
              </p:nvSpPr>
              <p:spPr>
                <a:xfrm>
                  <a:off x="796468" y="1988817"/>
                  <a:ext cx="695100" cy="564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phase where a product is conceptualized, </a:t>
                  </a:r>
                  <a:endParaRPr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designed, and </a:t>
                  </a:r>
                  <a:endParaRPr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developed.</a:t>
                  </a:r>
                  <a:endParaRPr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897" name="Google Shape;1897;p40"/>
              <p:cNvGrpSpPr/>
              <p:nvPr/>
            </p:nvGrpSpPr>
            <p:grpSpPr>
              <a:xfrm>
                <a:off x="1289045" y="3603075"/>
                <a:ext cx="198550" cy="42000"/>
                <a:chOff x="1290875" y="3526875"/>
                <a:chExt cx="198550" cy="42000"/>
              </a:xfrm>
            </p:grpSpPr>
            <p:sp>
              <p:nvSpPr>
                <p:cNvPr id="1898" name="Google Shape;1898;p40"/>
                <p:cNvSpPr/>
                <p:nvPr/>
              </p:nvSpPr>
              <p:spPr>
                <a:xfrm>
                  <a:off x="129087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9" name="Google Shape;1899;p40"/>
                <p:cNvSpPr/>
                <p:nvPr/>
              </p:nvSpPr>
              <p:spPr>
                <a:xfrm>
                  <a:off x="1369150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0" name="Google Shape;1900;p40"/>
                <p:cNvSpPr/>
                <p:nvPr/>
              </p:nvSpPr>
              <p:spPr>
                <a:xfrm>
                  <a:off x="144742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01" name="Google Shape;1901;p40"/>
            <p:cNvGrpSpPr/>
            <p:nvPr/>
          </p:nvGrpSpPr>
          <p:grpSpPr>
            <a:xfrm>
              <a:off x="2257369" y="2153706"/>
              <a:ext cx="1255989" cy="2100969"/>
              <a:chOff x="760325" y="1544106"/>
              <a:chExt cx="1255989" cy="2100969"/>
            </a:xfrm>
          </p:grpSpPr>
          <p:grpSp>
            <p:nvGrpSpPr>
              <p:cNvPr id="1902" name="Google Shape;1902;p40"/>
              <p:cNvGrpSpPr/>
              <p:nvPr/>
            </p:nvGrpSpPr>
            <p:grpSpPr>
              <a:xfrm>
                <a:off x="934288" y="1544106"/>
                <a:ext cx="908064" cy="908064"/>
                <a:chOff x="385725" y="1584350"/>
                <a:chExt cx="715800" cy="715800"/>
              </a:xfrm>
            </p:grpSpPr>
            <p:sp>
              <p:nvSpPr>
                <p:cNvPr id="1903" name="Google Shape;1903;p40"/>
                <p:cNvSpPr/>
                <p:nvPr/>
              </p:nvSpPr>
              <p:spPr>
                <a:xfrm>
                  <a:off x="385725" y="1584350"/>
                  <a:ext cx="715800" cy="715800"/>
                </a:xfrm>
                <a:prstGeom prst="ellipse">
                  <a:avLst/>
                </a:prstGeom>
                <a:solidFill>
                  <a:srgbClr val="E8B6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4" name="Google Shape;1904;p40"/>
                <p:cNvSpPr txBox="1"/>
                <p:nvPr/>
              </p:nvSpPr>
              <p:spPr>
                <a:xfrm>
                  <a:off x="498828" y="1681405"/>
                  <a:ext cx="489600" cy="52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3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2</a:t>
                  </a:r>
                  <a:endParaRPr sz="43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1905" name="Google Shape;1905;p40"/>
              <p:cNvGrpSpPr/>
              <p:nvPr/>
            </p:nvGrpSpPr>
            <p:grpSpPr>
              <a:xfrm>
                <a:off x="760325" y="2625031"/>
                <a:ext cx="1255989" cy="614867"/>
                <a:chOff x="719177" y="1746445"/>
                <a:chExt cx="838500" cy="575072"/>
              </a:xfrm>
            </p:grpSpPr>
            <p:sp>
              <p:nvSpPr>
                <p:cNvPr id="1906" name="Google Shape;1906;p40"/>
                <p:cNvSpPr txBox="1"/>
                <p:nvPr/>
              </p:nvSpPr>
              <p:spPr>
                <a:xfrm>
                  <a:off x="719177" y="1746445"/>
                  <a:ext cx="838500" cy="17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E8B62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 sz="1200">
                    <a:solidFill>
                      <a:srgbClr val="E8B62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907" name="Google Shape;1907;p40"/>
                <p:cNvSpPr txBox="1"/>
                <p:nvPr/>
              </p:nvSpPr>
              <p:spPr>
                <a:xfrm>
                  <a:off x="796468" y="1988817"/>
                  <a:ext cx="695100" cy="33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7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</a:t>
                  </a:r>
                  <a:endParaRPr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7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into the market.</a:t>
                  </a:r>
                  <a:endParaRPr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908" name="Google Shape;1908;p40"/>
              <p:cNvGrpSpPr/>
              <p:nvPr/>
            </p:nvGrpSpPr>
            <p:grpSpPr>
              <a:xfrm>
                <a:off x="1289045" y="3603075"/>
                <a:ext cx="198550" cy="42000"/>
                <a:chOff x="1290875" y="3526875"/>
                <a:chExt cx="198550" cy="42000"/>
              </a:xfrm>
            </p:grpSpPr>
            <p:sp>
              <p:nvSpPr>
                <p:cNvPr id="1909" name="Google Shape;1909;p40"/>
                <p:cNvSpPr/>
                <p:nvPr/>
              </p:nvSpPr>
              <p:spPr>
                <a:xfrm>
                  <a:off x="129087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0" name="Google Shape;1910;p40"/>
                <p:cNvSpPr/>
                <p:nvPr/>
              </p:nvSpPr>
              <p:spPr>
                <a:xfrm>
                  <a:off x="1369150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1" name="Google Shape;1911;p40"/>
                <p:cNvSpPr/>
                <p:nvPr/>
              </p:nvSpPr>
              <p:spPr>
                <a:xfrm>
                  <a:off x="144742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12" name="Google Shape;1912;p40"/>
            <p:cNvGrpSpPr/>
            <p:nvPr/>
          </p:nvGrpSpPr>
          <p:grpSpPr>
            <a:xfrm>
              <a:off x="3754412" y="1403287"/>
              <a:ext cx="1255989" cy="2486400"/>
              <a:chOff x="760325" y="1403287"/>
              <a:chExt cx="1255989" cy="2486400"/>
            </a:xfrm>
          </p:grpSpPr>
          <p:sp>
            <p:nvSpPr>
              <p:cNvPr id="1913" name="Google Shape;1913;p40"/>
              <p:cNvSpPr/>
              <p:nvPr/>
            </p:nvSpPr>
            <p:spPr>
              <a:xfrm>
                <a:off x="778420" y="1403287"/>
                <a:ext cx="1219800" cy="248640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14" name="Google Shape;1914;p40"/>
              <p:cNvGrpSpPr/>
              <p:nvPr/>
            </p:nvGrpSpPr>
            <p:grpSpPr>
              <a:xfrm>
                <a:off x="934288" y="1544106"/>
                <a:ext cx="908064" cy="908064"/>
                <a:chOff x="385725" y="1584350"/>
                <a:chExt cx="715800" cy="715800"/>
              </a:xfrm>
            </p:grpSpPr>
            <p:sp>
              <p:nvSpPr>
                <p:cNvPr id="1915" name="Google Shape;1915;p40"/>
                <p:cNvSpPr/>
                <p:nvPr/>
              </p:nvSpPr>
              <p:spPr>
                <a:xfrm>
                  <a:off x="385725" y="1584350"/>
                  <a:ext cx="715800" cy="715800"/>
                </a:xfrm>
                <a:prstGeom prst="ellipse">
                  <a:avLst/>
                </a:prstGeom>
                <a:solidFill>
                  <a:srgbClr val="94D0D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6" name="Google Shape;1916;p40"/>
                <p:cNvSpPr txBox="1"/>
                <p:nvPr/>
              </p:nvSpPr>
              <p:spPr>
                <a:xfrm>
                  <a:off x="498828" y="1681405"/>
                  <a:ext cx="489600" cy="52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3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3</a:t>
                  </a:r>
                  <a:endParaRPr sz="43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1917" name="Google Shape;1917;p40"/>
              <p:cNvGrpSpPr/>
              <p:nvPr/>
            </p:nvGrpSpPr>
            <p:grpSpPr>
              <a:xfrm>
                <a:off x="760325" y="2625031"/>
                <a:ext cx="1255989" cy="614867"/>
                <a:chOff x="719177" y="1746445"/>
                <a:chExt cx="838500" cy="575072"/>
              </a:xfrm>
            </p:grpSpPr>
            <p:sp>
              <p:nvSpPr>
                <p:cNvPr id="1918" name="Google Shape;1918;p40"/>
                <p:cNvSpPr txBox="1"/>
                <p:nvPr/>
              </p:nvSpPr>
              <p:spPr>
                <a:xfrm>
                  <a:off x="719177" y="1746445"/>
                  <a:ext cx="838500" cy="17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71C0C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 sz="1200">
                    <a:solidFill>
                      <a:srgbClr val="71C0C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919" name="Google Shape;1919;p40"/>
                <p:cNvSpPr txBox="1"/>
                <p:nvPr/>
              </p:nvSpPr>
              <p:spPr>
                <a:xfrm>
                  <a:off x="796468" y="1988817"/>
                  <a:ext cx="695100" cy="33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920" name="Google Shape;1920;p40"/>
              <p:cNvGrpSpPr/>
              <p:nvPr/>
            </p:nvGrpSpPr>
            <p:grpSpPr>
              <a:xfrm>
                <a:off x="1289045" y="3603075"/>
                <a:ext cx="198550" cy="42000"/>
                <a:chOff x="1290875" y="3526875"/>
                <a:chExt cx="198550" cy="42000"/>
              </a:xfrm>
            </p:grpSpPr>
            <p:sp>
              <p:nvSpPr>
                <p:cNvPr id="1921" name="Google Shape;1921;p40"/>
                <p:cNvSpPr/>
                <p:nvPr/>
              </p:nvSpPr>
              <p:spPr>
                <a:xfrm>
                  <a:off x="129087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2" name="Google Shape;1922;p40"/>
                <p:cNvSpPr/>
                <p:nvPr/>
              </p:nvSpPr>
              <p:spPr>
                <a:xfrm>
                  <a:off x="1369150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3" name="Google Shape;1923;p40"/>
                <p:cNvSpPr/>
                <p:nvPr/>
              </p:nvSpPr>
              <p:spPr>
                <a:xfrm>
                  <a:off x="144742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24" name="Google Shape;1924;p40"/>
            <p:cNvGrpSpPr/>
            <p:nvPr/>
          </p:nvGrpSpPr>
          <p:grpSpPr>
            <a:xfrm>
              <a:off x="5251456" y="2153706"/>
              <a:ext cx="1255989" cy="2100969"/>
              <a:chOff x="760325" y="1544106"/>
              <a:chExt cx="1255989" cy="2100969"/>
            </a:xfrm>
          </p:grpSpPr>
          <p:grpSp>
            <p:nvGrpSpPr>
              <p:cNvPr id="1925" name="Google Shape;1925;p40"/>
              <p:cNvGrpSpPr/>
              <p:nvPr/>
            </p:nvGrpSpPr>
            <p:grpSpPr>
              <a:xfrm>
                <a:off x="934288" y="1544106"/>
                <a:ext cx="908064" cy="908064"/>
                <a:chOff x="385725" y="1584350"/>
                <a:chExt cx="715800" cy="715800"/>
              </a:xfrm>
            </p:grpSpPr>
            <p:sp>
              <p:nvSpPr>
                <p:cNvPr id="1926" name="Google Shape;1926;p40"/>
                <p:cNvSpPr/>
                <p:nvPr/>
              </p:nvSpPr>
              <p:spPr>
                <a:xfrm>
                  <a:off x="385725" y="1584350"/>
                  <a:ext cx="715800" cy="715800"/>
                </a:xfrm>
                <a:prstGeom prst="ellipse">
                  <a:avLst/>
                </a:prstGeom>
                <a:solidFill>
                  <a:srgbClr val="A490C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7" name="Google Shape;1927;p40"/>
                <p:cNvSpPr txBox="1"/>
                <p:nvPr/>
              </p:nvSpPr>
              <p:spPr>
                <a:xfrm>
                  <a:off x="498828" y="1681405"/>
                  <a:ext cx="489600" cy="52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3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4</a:t>
                  </a:r>
                  <a:endParaRPr sz="43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1928" name="Google Shape;1928;p40"/>
              <p:cNvGrpSpPr/>
              <p:nvPr/>
            </p:nvGrpSpPr>
            <p:grpSpPr>
              <a:xfrm>
                <a:off x="760325" y="2625031"/>
                <a:ext cx="1255989" cy="738680"/>
                <a:chOff x="719177" y="1746445"/>
                <a:chExt cx="838500" cy="690872"/>
              </a:xfrm>
            </p:grpSpPr>
            <p:sp>
              <p:nvSpPr>
                <p:cNvPr id="1929" name="Google Shape;1929;p40"/>
                <p:cNvSpPr txBox="1"/>
                <p:nvPr/>
              </p:nvSpPr>
              <p:spPr>
                <a:xfrm>
                  <a:off x="719177" y="1746445"/>
                  <a:ext cx="838500" cy="17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A490C4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 </a:t>
                  </a:r>
                  <a:endParaRPr sz="1200">
                    <a:solidFill>
                      <a:srgbClr val="A490C4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930" name="Google Shape;1930;p40"/>
                <p:cNvSpPr txBox="1"/>
                <p:nvPr/>
              </p:nvSpPr>
              <p:spPr>
                <a:xfrm>
                  <a:off x="796468" y="1988817"/>
                  <a:ext cx="695100" cy="44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growth starts to slow down as the product reaches peak market penetration.</a:t>
                  </a:r>
                  <a:endParaRPr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931" name="Google Shape;1931;p40"/>
              <p:cNvGrpSpPr/>
              <p:nvPr/>
            </p:nvGrpSpPr>
            <p:grpSpPr>
              <a:xfrm>
                <a:off x="1289045" y="3603075"/>
                <a:ext cx="198550" cy="42000"/>
                <a:chOff x="1290875" y="3526875"/>
                <a:chExt cx="198550" cy="42000"/>
              </a:xfrm>
            </p:grpSpPr>
            <p:sp>
              <p:nvSpPr>
                <p:cNvPr id="1932" name="Google Shape;1932;p40"/>
                <p:cNvSpPr/>
                <p:nvPr/>
              </p:nvSpPr>
              <p:spPr>
                <a:xfrm>
                  <a:off x="129087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3" name="Google Shape;1933;p40"/>
                <p:cNvSpPr/>
                <p:nvPr/>
              </p:nvSpPr>
              <p:spPr>
                <a:xfrm>
                  <a:off x="1369150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4" name="Google Shape;1934;p40"/>
                <p:cNvSpPr/>
                <p:nvPr/>
              </p:nvSpPr>
              <p:spPr>
                <a:xfrm>
                  <a:off x="144742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35" name="Google Shape;1935;p40"/>
            <p:cNvGrpSpPr/>
            <p:nvPr/>
          </p:nvGrpSpPr>
          <p:grpSpPr>
            <a:xfrm>
              <a:off x="6748500" y="1403287"/>
              <a:ext cx="1255989" cy="2486400"/>
              <a:chOff x="760325" y="1403287"/>
              <a:chExt cx="1255989" cy="2486400"/>
            </a:xfrm>
          </p:grpSpPr>
          <p:sp>
            <p:nvSpPr>
              <p:cNvPr id="1936" name="Google Shape;1936;p40"/>
              <p:cNvSpPr/>
              <p:nvPr/>
            </p:nvSpPr>
            <p:spPr>
              <a:xfrm>
                <a:off x="778420" y="1403287"/>
                <a:ext cx="1219800" cy="248640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37" name="Google Shape;1937;p40"/>
              <p:cNvGrpSpPr/>
              <p:nvPr/>
            </p:nvGrpSpPr>
            <p:grpSpPr>
              <a:xfrm>
                <a:off x="934288" y="1544106"/>
                <a:ext cx="908064" cy="908064"/>
                <a:chOff x="385725" y="1584350"/>
                <a:chExt cx="715800" cy="715800"/>
              </a:xfrm>
            </p:grpSpPr>
            <p:sp>
              <p:nvSpPr>
                <p:cNvPr id="1938" name="Google Shape;1938;p40"/>
                <p:cNvSpPr/>
                <p:nvPr/>
              </p:nvSpPr>
              <p:spPr>
                <a:xfrm>
                  <a:off x="385725" y="1584350"/>
                  <a:ext cx="715800" cy="715800"/>
                </a:xfrm>
                <a:prstGeom prst="ellipse">
                  <a:avLst/>
                </a:prstGeom>
                <a:solidFill>
                  <a:srgbClr val="93959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9" name="Google Shape;1939;p40"/>
                <p:cNvSpPr txBox="1"/>
                <p:nvPr/>
              </p:nvSpPr>
              <p:spPr>
                <a:xfrm>
                  <a:off x="498828" y="1681405"/>
                  <a:ext cx="489600" cy="52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3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5</a:t>
                  </a:r>
                  <a:endParaRPr sz="43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1940" name="Google Shape;1940;p40"/>
              <p:cNvGrpSpPr/>
              <p:nvPr/>
            </p:nvGrpSpPr>
            <p:grpSpPr>
              <a:xfrm>
                <a:off x="760325" y="2625031"/>
                <a:ext cx="1255989" cy="738680"/>
                <a:chOff x="719177" y="1746445"/>
                <a:chExt cx="838500" cy="690872"/>
              </a:xfrm>
            </p:grpSpPr>
            <p:sp>
              <p:nvSpPr>
                <p:cNvPr id="1941" name="Google Shape;1941;p40"/>
                <p:cNvSpPr txBox="1"/>
                <p:nvPr/>
              </p:nvSpPr>
              <p:spPr>
                <a:xfrm>
                  <a:off x="719177" y="1746445"/>
                  <a:ext cx="838500" cy="17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939598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 </a:t>
                  </a:r>
                  <a:endParaRPr sz="1200">
                    <a:solidFill>
                      <a:srgbClr val="939598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942" name="Google Shape;1942;p40"/>
                <p:cNvSpPr txBox="1"/>
                <p:nvPr/>
              </p:nvSpPr>
              <p:spPr>
                <a:xfrm>
                  <a:off x="796468" y="1988817"/>
                  <a:ext cx="695100" cy="44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7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 product becomes outdated or loses relevance.</a:t>
                  </a:r>
                  <a:endParaRPr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943" name="Google Shape;1943;p40"/>
              <p:cNvGrpSpPr/>
              <p:nvPr/>
            </p:nvGrpSpPr>
            <p:grpSpPr>
              <a:xfrm>
                <a:off x="1289045" y="3603075"/>
                <a:ext cx="198550" cy="42000"/>
                <a:chOff x="1290875" y="3526875"/>
                <a:chExt cx="198550" cy="42000"/>
              </a:xfrm>
            </p:grpSpPr>
            <p:sp>
              <p:nvSpPr>
                <p:cNvPr id="1944" name="Google Shape;1944;p40"/>
                <p:cNvSpPr/>
                <p:nvPr/>
              </p:nvSpPr>
              <p:spPr>
                <a:xfrm>
                  <a:off x="129087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5" name="Google Shape;1945;p40"/>
                <p:cNvSpPr/>
                <p:nvPr/>
              </p:nvSpPr>
              <p:spPr>
                <a:xfrm>
                  <a:off x="1369150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6" name="Google Shape;1946;p40"/>
                <p:cNvSpPr/>
                <p:nvPr/>
              </p:nvSpPr>
              <p:spPr>
                <a:xfrm>
                  <a:off x="1447425" y="3526875"/>
                  <a:ext cx="42000" cy="42000"/>
                </a:xfrm>
                <a:prstGeom prst="ellipse">
                  <a:avLst/>
                </a:prstGeom>
                <a:solidFill>
                  <a:srgbClr val="6D6E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" name="Google Shape;1951;p41"/>
          <p:cNvGrpSpPr/>
          <p:nvPr/>
        </p:nvGrpSpPr>
        <p:grpSpPr>
          <a:xfrm>
            <a:off x="359950" y="982302"/>
            <a:ext cx="8423669" cy="3775891"/>
            <a:chOff x="595825" y="975051"/>
            <a:chExt cx="7857900" cy="3790675"/>
          </a:xfrm>
        </p:grpSpPr>
        <p:cxnSp>
          <p:nvCxnSpPr>
            <p:cNvPr id="1952" name="Google Shape;1952;p41"/>
            <p:cNvCxnSpPr/>
            <p:nvPr/>
          </p:nvCxnSpPr>
          <p:spPr>
            <a:xfrm>
              <a:off x="106377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3" name="Google Shape;1953;p41"/>
            <p:cNvCxnSpPr/>
            <p:nvPr/>
          </p:nvCxnSpPr>
          <p:spPr>
            <a:xfrm>
              <a:off x="152563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4" name="Google Shape;1954;p41"/>
            <p:cNvCxnSpPr/>
            <p:nvPr/>
          </p:nvCxnSpPr>
          <p:spPr>
            <a:xfrm>
              <a:off x="198749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5" name="Google Shape;1955;p41"/>
            <p:cNvCxnSpPr/>
            <p:nvPr/>
          </p:nvCxnSpPr>
          <p:spPr>
            <a:xfrm>
              <a:off x="2449360" y="97680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6" name="Google Shape;1956;p41"/>
            <p:cNvCxnSpPr/>
            <p:nvPr/>
          </p:nvCxnSpPr>
          <p:spPr>
            <a:xfrm>
              <a:off x="2911222" y="97687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7" name="Google Shape;1957;p41"/>
            <p:cNvCxnSpPr/>
            <p:nvPr/>
          </p:nvCxnSpPr>
          <p:spPr>
            <a:xfrm>
              <a:off x="3373084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8" name="Google Shape;1958;p41"/>
            <p:cNvCxnSpPr/>
            <p:nvPr/>
          </p:nvCxnSpPr>
          <p:spPr>
            <a:xfrm>
              <a:off x="3834946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9" name="Google Shape;1959;p41"/>
            <p:cNvCxnSpPr/>
            <p:nvPr/>
          </p:nvCxnSpPr>
          <p:spPr>
            <a:xfrm>
              <a:off x="4296809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0" name="Google Shape;1960;p41"/>
            <p:cNvCxnSpPr/>
            <p:nvPr/>
          </p:nvCxnSpPr>
          <p:spPr>
            <a:xfrm>
              <a:off x="4758671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1" name="Google Shape;1961;p41"/>
            <p:cNvCxnSpPr/>
            <p:nvPr/>
          </p:nvCxnSpPr>
          <p:spPr>
            <a:xfrm>
              <a:off x="522053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2" name="Google Shape;1962;p41"/>
            <p:cNvCxnSpPr/>
            <p:nvPr/>
          </p:nvCxnSpPr>
          <p:spPr>
            <a:xfrm>
              <a:off x="5682396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3" name="Google Shape;1963;p41"/>
            <p:cNvCxnSpPr/>
            <p:nvPr/>
          </p:nvCxnSpPr>
          <p:spPr>
            <a:xfrm>
              <a:off x="6144258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4" name="Google Shape;1964;p41"/>
            <p:cNvCxnSpPr/>
            <p:nvPr/>
          </p:nvCxnSpPr>
          <p:spPr>
            <a:xfrm>
              <a:off x="6606120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5" name="Google Shape;1965;p41"/>
            <p:cNvCxnSpPr/>
            <p:nvPr/>
          </p:nvCxnSpPr>
          <p:spPr>
            <a:xfrm>
              <a:off x="706798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6" name="Google Shape;1966;p41"/>
            <p:cNvCxnSpPr/>
            <p:nvPr/>
          </p:nvCxnSpPr>
          <p:spPr>
            <a:xfrm>
              <a:off x="595825" y="1442800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7" name="Google Shape;1967;p41"/>
            <p:cNvCxnSpPr/>
            <p:nvPr/>
          </p:nvCxnSpPr>
          <p:spPr>
            <a:xfrm>
              <a:off x="595825" y="1918888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8" name="Google Shape;1968;p41"/>
            <p:cNvCxnSpPr/>
            <p:nvPr/>
          </p:nvCxnSpPr>
          <p:spPr>
            <a:xfrm>
              <a:off x="595825" y="2394976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9" name="Google Shape;1969;p41"/>
            <p:cNvCxnSpPr/>
            <p:nvPr/>
          </p:nvCxnSpPr>
          <p:spPr>
            <a:xfrm>
              <a:off x="595825" y="2871064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0" name="Google Shape;1970;p41"/>
            <p:cNvCxnSpPr/>
            <p:nvPr/>
          </p:nvCxnSpPr>
          <p:spPr>
            <a:xfrm>
              <a:off x="595825" y="3347152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1" name="Google Shape;1971;p41"/>
            <p:cNvCxnSpPr/>
            <p:nvPr/>
          </p:nvCxnSpPr>
          <p:spPr>
            <a:xfrm>
              <a:off x="595825" y="3823239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2" name="Google Shape;1972;p41"/>
            <p:cNvCxnSpPr/>
            <p:nvPr/>
          </p:nvCxnSpPr>
          <p:spPr>
            <a:xfrm>
              <a:off x="595825" y="4299327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3" name="Google Shape;1973;p41"/>
            <p:cNvCxnSpPr/>
            <p:nvPr/>
          </p:nvCxnSpPr>
          <p:spPr>
            <a:xfrm>
              <a:off x="752984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4" name="Google Shape;1974;p41"/>
            <p:cNvCxnSpPr/>
            <p:nvPr/>
          </p:nvCxnSpPr>
          <p:spPr>
            <a:xfrm>
              <a:off x="799170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75" name="Google Shape;1975;p41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976" name="Google Shape;1976;p41"/>
          <p:cNvGrpSpPr/>
          <p:nvPr/>
        </p:nvGrpSpPr>
        <p:grpSpPr>
          <a:xfrm>
            <a:off x="230650" y="1455815"/>
            <a:ext cx="1900800" cy="2600813"/>
            <a:chOff x="230650" y="1455815"/>
            <a:chExt cx="1900800" cy="2600813"/>
          </a:xfrm>
        </p:grpSpPr>
        <p:grpSp>
          <p:nvGrpSpPr>
            <p:cNvPr id="1977" name="Google Shape;1977;p41"/>
            <p:cNvGrpSpPr/>
            <p:nvPr/>
          </p:nvGrpSpPr>
          <p:grpSpPr>
            <a:xfrm>
              <a:off x="385725" y="1584350"/>
              <a:ext cx="715800" cy="715800"/>
              <a:chOff x="385725" y="1584350"/>
              <a:chExt cx="715800" cy="715800"/>
            </a:xfrm>
          </p:grpSpPr>
          <p:sp>
            <p:nvSpPr>
              <p:cNvPr id="1978" name="Google Shape;1978;p41"/>
              <p:cNvSpPr/>
              <p:nvPr/>
            </p:nvSpPr>
            <p:spPr>
              <a:xfrm>
                <a:off x="385725" y="1584350"/>
                <a:ext cx="715800" cy="715800"/>
              </a:xfrm>
              <a:prstGeom prst="ellipse">
                <a:avLst/>
              </a:prstGeom>
              <a:solidFill>
                <a:srgbClr val="DE3D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41"/>
              <p:cNvSpPr txBox="1"/>
              <p:nvPr/>
            </p:nvSpPr>
            <p:spPr>
              <a:xfrm>
                <a:off x="498828" y="1657038"/>
                <a:ext cx="4896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7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</a:t>
                </a:r>
                <a:endParaRPr sz="37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  <p:grpSp>
          <p:nvGrpSpPr>
            <p:cNvPr id="1980" name="Google Shape;1980;p41"/>
            <p:cNvGrpSpPr/>
            <p:nvPr/>
          </p:nvGrpSpPr>
          <p:grpSpPr>
            <a:xfrm>
              <a:off x="230650" y="1455815"/>
              <a:ext cx="1900800" cy="1883111"/>
              <a:chOff x="230650" y="1455815"/>
              <a:chExt cx="1900800" cy="1883111"/>
            </a:xfrm>
          </p:grpSpPr>
          <p:pic>
            <p:nvPicPr>
              <p:cNvPr id="1981" name="Google Shape;1981;p4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30650" y="1455815"/>
                <a:ext cx="1900800" cy="18831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2" name="Google Shape;1982;p4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025854" y="2309243"/>
                <a:ext cx="507833" cy="46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83" name="Google Shape;1983;p41"/>
            <p:cNvGrpSpPr/>
            <p:nvPr/>
          </p:nvGrpSpPr>
          <p:grpSpPr>
            <a:xfrm>
              <a:off x="476876" y="3341164"/>
              <a:ext cx="1606947" cy="715464"/>
              <a:chOff x="529946" y="1723094"/>
              <a:chExt cx="1072800" cy="669158"/>
            </a:xfrm>
          </p:grpSpPr>
          <p:sp>
            <p:nvSpPr>
              <p:cNvPr id="1984" name="Google Shape;1984;p41"/>
              <p:cNvSpPr txBox="1"/>
              <p:nvPr/>
            </p:nvSpPr>
            <p:spPr>
              <a:xfrm>
                <a:off x="568642" y="1723094"/>
                <a:ext cx="9954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EC6A67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Development </a:t>
                </a:r>
                <a:endParaRPr sz="1300">
                  <a:solidFill>
                    <a:srgbClr val="EC6A67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985" name="Google Shape;1985;p41"/>
              <p:cNvSpPr txBox="1"/>
              <p:nvPr/>
            </p:nvSpPr>
            <p:spPr>
              <a:xfrm>
                <a:off x="529946" y="2012152"/>
                <a:ext cx="1072800" cy="38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designed, and developed.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986" name="Google Shape;1986;p41"/>
          <p:cNvGrpSpPr/>
          <p:nvPr/>
        </p:nvGrpSpPr>
        <p:grpSpPr>
          <a:xfrm>
            <a:off x="3607688" y="1449050"/>
            <a:ext cx="1900800" cy="2607578"/>
            <a:chOff x="3607688" y="1449050"/>
            <a:chExt cx="1900800" cy="2607578"/>
          </a:xfrm>
        </p:grpSpPr>
        <p:grpSp>
          <p:nvGrpSpPr>
            <p:cNvPr id="1987" name="Google Shape;1987;p41"/>
            <p:cNvGrpSpPr/>
            <p:nvPr/>
          </p:nvGrpSpPr>
          <p:grpSpPr>
            <a:xfrm>
              <a:off x="3607688" y="1449050"/>
              <a:ext cx="1900800" cy="1889876"/>
              <a:chOff x="3607688" y="1449050"/>
              <a:chExt cx="1900800" cy="1889876"/>
            </a:xfrm>
          </p:grpSpPr>
          <p:grpSp>
            <p:nvGrpSpPr>
              <p:cNvPr id="1988" name="Google Shape;1988;p41"/>
              <p:cNvGrpSpPr/>
              <p:nvPr/>
            </p:nvGrpSpPr>
            <p:grpSpPr>
              <a:xfrm>
                <a:off x="3757941" y="1584350"/>
                <a:ext cx="715800" cy="715800"/>
                <a:chOff x="385725" y="1584350"/>
                <a:chExt cx="715800" cy="715800"/>
              </a:xfrm>
            </p:grpSpPr>
            <p:sp>
              <p:nvSpPr>
                <p:cNvPr id="1989" name="Google Shape;1989;p41"/>
                <p:cNvSpPr/>
                <p:nvPr/>
              </p:nvSpPr>
              <p:spPr>
                <a:xfrm>
                  <a:off x="385725" y="1584350"/>
                  <a:ext cx="715800" cy="715800"/>
                </a:xfrm>
                <a:prstGeom prst="ellipse">
                  <a:avLst/>
                </a:prstGeom>
                <a:solidFill>
                  <a:srgbClr val="71C0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0" name="Google Shape;1990;p41"/>
                <p:cNvSpPr txBox="1"/>
                <p:nvPr/>
              </p:nvSpPr>
              <p:spPr>
                <a:xfrm>
                  <a:off x="498828" y="1657038"/>
                  <a:ext cx="489600" cy="569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37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3</a:t>
                  </a:r>
                  <a:endParaRPr sz="37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1991" name="Google Shape;1991;p41"/>
              <p:cNvGrpSpPr/>
              <p:nvPr/>
            </p:nvGrpSpPr>
            <p:grpSpPr>
              <a:xfrm>
                <a:off x="3607688" y="1449050"/>
                <a:ext cx="1900800" cy="1889876"/>
                <a:chOff x="3607688" y="1449050"/>
                <a:chExt cx="1900800" cy="1889876"/>
              </a:xfrm>
            </p:grpSpPr>
            <p:pic>
              <p:nvPicPr>
                <p:cNvPr id="1992" name="Google Shape;1992;p4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3607688" y="1449050"/>
                  <a:ext cx="1900800" cy="18898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93" name="Google Shape;1993;p4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4458279" y="2310555"/>
                  <a:ext cx="474744" cy="4616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994" name="Google Shape;1994;p41"/>
            <p:cNvGrpSpPr/>
            <p:nvPr/>
          </p:nvGrpSpPr>
          <p:grpSpPr>
            <a:xfrm>
              <a:off x="4075101" y="3341164"/>
              <a:ext cx="1219850" cy="715464"/>
              <a:chOff x="495850" y="1723091"/>
              <a:chExt cx="1140900" cy="669158"/>
            </a:xfrm>
          </p:grpSpPr>
          <p:sp>
            <p:nvSpPr>
              <p:cNvPr id="1995" name="Google Shape;1995;p41"/>
              <p:cNvSpPr txBox="1"/>
              <p:nvPr/>
            </p:nvSpPr>
            <p:spPr>
              <a:xfrm>
                <a:off x="495850" y="1723091"/>
                <a:ext cx="11409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71C0CE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Growth</a:t>
                </a:r>
                <a:endParaRPr sz="1300">
                  <a:solidFill>
                    <a:srgbClr val="71C0CE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996" name="Google Shape;1996;p41"/>
              <p:cNvSpPr txBox="1"/>
              <p:nvPr/>
            </p:nvSpPr>
            <p:spPr>
              <a:xfrm>
                <a:off x="505179" y="2012149"/>
                <a:ext cx="1122300" cy="38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acceptance and sales increase rapidly.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997" name="Google Shape;1997;p41"/>
          <p:cNvGrpSpPr/>
          <p:nvPr/>
        </p:nvGrpSpPr>
        <p:grpSpPr>
          <a:xfrm>
            <a:off x="5296207" y="1452133"/>
            <a:ext cx="1900800" cy="2604495"/>
            <a:chOff x="5296207" y="1452133"/>
            <a:chExt cx="1900800" cy="2604495"/>
          </a:xfrm>
        </p:grpSpPr>
        <p:grpSp>
          <p:nvGrpSpPr>
            <p:cNvPr id="1998" name="Google Shape;1998;p41"/>
            <p:cNvGrpSpPr/>
            <p:nvPr/>
          </p:nvGrpSpPr>
          <p:grpSpPr>
            <a:xfrm>
              <a:off x="5296207" y="1452133"/>
              <a:ext cx="1900800" cy="1886793"/>
              <a:chOff x="5296207" y="1452133"/>
              <a:chExt cx="1900800" cy="1886793"/>
            </a:xfrm>
          </p:grpSpPr>
          <p:grpSp>
            <p:nvGrpSpPr>
              <p:cNvPr id="1999" name="Google Shape;1999;p41"/>
              <p:cNvGrpSpPr/>
              <p:nvPr/>
            </p:nvGrpSpPr>
            <p:grpSpPr>
              <a:xfrm>
                <a:off x="5402641" y="1584350"/>
                <a:ext cx="715800" cy="715800"/>
                <a:chOff x="385725" y="1584350"/>
                <a:chExt cx="715800" cy="715800"/>
              </a:xfrm>
            </p:grpSpPr>
            <p:sp>
              <p:nvSpPr>
                <p:cNvPr id="2000" name="Google Shape;2000;p41"/>
                <p:cNvSpPr/>
                <p:nvPr/>
              </p:nvSpPr>
              <p:spPr>
                <a:xfrm>
                  <a:off x="385725" y="1584350"/>
                  <a:ext cx="715800" cy="715800"/>
                </a:xfrm>
                <a:prstGeom prst="ellipse">
                  <a:avLst/>
                </a:prstGeom>
                <a:solidFill>
                  <a:srgbClr val="8D75B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1" name="Google Shape;2001;p41"/>
                <p:cNvSpPr txBox="1"/>
                <p:nvPr/>
              </p:nvSpPr>
              <p:spPr>
                <a:xfrm>
                  <a:off x="498828" y="1657038"/>
                  <a:ext cx="489600" cy="569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37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4</a:t>
                  </a:r>
                  <a:endParaRPr sz="37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pic>
            <p:nvPicPr>
              <p:cNvPr id="2002" name="Google Shape;2002;p41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296207" y="1452133"/>
                <a:ext cx="1900800" cy="18867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3" name="Google Shape;2003;p41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105202" y="2284325"/>
                <a:ext cx="561300" cy="514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04" name="Google Shape;2004;p41"/>
            <p:cNvGrpSpPr/>
            <p:nvPr/>
          </p:nvGrpSpPr>
          <p:grpSpPr>
            <a:xfrm>
              <a:off x="5703413" y="3341164"/>
              <a:ext cx="1364834" cy="715464"/>
              <a:chOff x="427941" y="1723091"/>
              <a:chExt cx="1276500" cy="669158"/>
            </a:xfrm>
          </p:grpSpPr>
          <p:sp>
            <p:nvSpPr>
              <p:cNvPr id="2005" name="Google Shape;2005;p41"/>
              <p:cNvSpPr txBox="1"/>
              <p:nvPr/>
            </p:nvSpPr>
            <p:spPr>
              <a:xfrm>
                <a:off x="495850" y="1723091"/>
                <a:ext cx="11409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8D75B5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Maturity</a:t>
                </a:r>
                <a:endParaRPr sz="1300">
                  <a:solidFill>
                    <a:srgbClr val="8D75B5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2006" name="Google Shape;2006;p41"/>
              <p:cNvSpPr txBox="1"/>
              <p:nvPr/>
            </p:nvSpPr>
            <p:spPr>
              <a:xfrm>
                <a:off x="427941" y="2012149"/>
                <a:ext cx="1276500" cy="38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to slow down as the product reaches peak market penetration.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2007" name="Google Shape;2007;p41"/>
          <p:cNvGrpSpPr/>
          <p:nvPr/>
        </p:nvGrpSpPr>
        <p:grpSpPr>
          <a:xfrm>
            <a:off x="6984726" y="1449827"/>
            <a:ext cx="1899975" cy="2606809"/>
            <a:chOff x="6984726" y="1449827"/>
            <a:chExt cx="1899975" cy="2606809"/>
          </a:xfrm>
        </p:grpSpPr>
        <p:grpSp>
          <p:nvGrpSpPr>
            <p:cNvPr id="2008" name="Google Shape;2008;p41"/>
            <p:cNvGrpSpPr/>
            <p:nvPr/>
          </p:nvGrpSpPr>
          <p:grpSpPr>
            <a:xfrm>
              <a:off x="6984726" y="1449827"/>
              <a:ext cx="1899975" cy="1889100"/>
              <a:chOff x="6984726" y="1449827"/>
              <a:chExt cx="1899975" cy="1889100"/>
            </a:xfrm>
          </p:grpSpPr>
          <p:grpSp>
            <p:nvGrpSpPr>
              <p:cNvPr id="2009" name="Google Shape;2009;p41"/>
              <p:cNvGrpSpPr/>
              <p:nvPr/>
            </p:nvGrpSpPr>
            <p:grpSpPr>
              <a:xfrm>
                <a:off x="7130166" y="1584350"/>
                <a:ext cx="715800" cy="715800"/>
                <a:chOff x="385725" y="1584350"/>
                <a:chExt cx="715800" cy="715800"/>
              </a:xfrm>
            </p:grpSpPr>
            <p:sp>
              <p:nvSpPr>
                <p:cNvPr id="2010" name="Google Shape;2010;p41"/>
                <p:cNvSpPr/>
                <p:nvPr/>
              </p:nvSpPr>
              <p:spPr>
                <a:xfrm>
                  <a:off x="385725" y="1584350"/>
                  <a:ext cx="715800" cy="715800"/>
                </a:xfrm>
                <a:prstGeom prst="ellipse">
                  <a:avLst/>
                </a:prstGeom>
                <a:solidFill>
                  <a:srgbClr val="93959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1" name="Google Shape;2011;p41"/>
                <p:cNvSpPr txBox="1"/>
                <p:nvPr/>
              </p:nvSpPr>
              <p:spPr>
                <a:xfrm>
                  <a:off x="498828" y="1657038"/>
                  <a:ext cx="489600" cy="569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37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5</a:t>
                  </a:r>
                  <a:endParaRPr sz="37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pic>
            <p:nvPicPr>
              <p:cNvPr id="2012" name="Google Shape;2012;p41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984726" y="1449827"/>
                <a:ext cx="1899975" cy="1889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3" name="Google Shape;2013;p41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7772805" y="2302686"/>
                <a:ext cx="537694" cy="4773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14" name="Google Shape;2014;p41"/>
            <p:cNvGrpSpPr/>
            <p:nvPr/>
          </p:nvGrpSpPr>
          <p:grpSpPr>
            <a:xfrm>
              <a:off x="7424655" y="3341164"/>
              <a:ext cx="1312550" cy="715472"/>
              <a:chOff x="452500" y="1723091"/>
              <a:chExt cx="1227600" cy="669166"/>
            </a:xfrm>
          </p:grpSpPr>
          <p:sp>
            <p:nvSpPr>
              <p:cNvPr id="2015" name="Google Shape;2015;p41"/>
              <p:cNvSpPr txBox="1"/>
              <p:nvPr/>
            </p:nvSpPr>
            <p:spPr>
              <a:xfrm>
                <a:off x="495850" y="1723091"/>
                <a:ext cx="11409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919298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Decline</a:t>
                </a:r>
                <a:endParaRPr sz="1300">
                  <a:solidFill>
                    <a:srgbClr val="919298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2016" name="Google Shape;2016;p41"/>
              <p:cNvSpPr txBox="1"/>
              <p:nvPr/>
            </p:nvSpPr>
            <p:spPr>
              <a:xfrm>
                <a:off x="452500" y="2012157"/>
                <a:ext cx="1227600" cy="38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decline as the product becomes outdated or loses relevance.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2017" name="Google Shape;2017;p41"/>
          <p:cNvGrpSpPr/>
          <p:nvPr/>
        </p:nvGrpSpPr>
        <p:grpSpPr>
          <a:xfrm>
            <a:off x="1919169" y="1452133"/>
            <a:ext cx="1900800" cy="2462719"/>
            <a:chOff x="1919169" y="1452133"/>
            <a:chExt cx="1900800" cy="2462719"/>
          </a:xfrm>
        </p:grpSpPr>
        <p:grpSp>
          <p:nvGrpSpPr>
            <p:cNvPr id="2018" name="Google Shape;2018;p41"/>
            <p:cNvGrpSpPr/>
            <p:nvPr/>
          </p:nvGrpSpPr>
          <p:grpSpPr>
            <a:xfrm>
              <a:off x="2030425" y="1584350"/>
              <a:ext cx="715800" cy="715800"/>
              <a:chOff x="385725" y="1584350"/>
              <a:chExt cx="715800" cy="715800"/>
            </a:xfrm>
          </p:grpSpPr>
          <p:sp>
            <p:nvSpPr>
              <p:cNvPr id="2019" name="Google Shape;2019;p41"/>
              <p:cNvSpPr/>
              <p:nvPr/>
            </p:nvSpPr>
            <p:spPr>
              <a:xfrm>
                <a:off x="385725" y="1584350"/>
                <a:ext cx="715800" cy="715800"/>
              </a:xfrm>
              <a:prstGeom prst="ellipse">
                <a:avLst/>
              </a:prstGeom>
              <a:solidFill>
                <a:srgbClr val="E8B6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41"/>
              <p:cNvSpPr txBox="1"/>
              <p:nvPr/>
            </p:nvSpPr>
            <p:spPr>
              <a:xfrm>
                <a:off x="498828" y="1657038"/>
                <a:ext cx="489600" cy="5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7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2</a:t>
                </a:r>
                <a:endParaRPr sz="37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  <p:grpSp>
          <p:nvGrpSpPr>
            <p:cNvPr id="2021" name="Google Shape;2021;p41"/>
            <p:cNvGrpSpPr/>
            <p:nvPr/>
          </p:nvGrpSpPr>
          <p:grpSpPr>
            <a:xfrm>
              <a:off x="1919169" y="1452133"/>
              <a:ext cx="1900800" cy="1886793"/>
              <a:chOff x="1919169" y="1452133"/>
              <a:chExt cx="1900800" cy="1886793"/>
            </a:xfrm>
          </p:grpSpPr>
          <p:pic>
            <p:nvPicPr>
              <p:cNvPr id="2022" name="Google Shape;2022;p41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919169" y="1452133"/>
                <a:ext cx="1900800" cy="18867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3" name="Google Shape;2023;p41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2781435" y="2313178"/>
                <a:ext cx="456384" cy="4563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24" name="Google Shape;2024;p41"/>
            <p:cNvGrpSpPr/>
            <p:nvPr/>
          </p:nvGrpSpPr>
          <p:grpSpPr>
            <a:xfrm>
              <a:off x="2446768" y="3341164"/>
              <a:ext cx="1219850" cy="573688"/>
              <a:chOff x="495850" y="1723091"/>
              <a:chExt cx="1140900" cy="536558"/>
            </a:xfrm>
          </p:grpSpPr>
          <p:sp>
            <p:nvSpPr>
              <p:cNvPr id="2025" name="Google Shape;2025;p41"/>
              <p:cNvSpPr txBox="1"/>
              <p:nvPr/>
            </p:nvSpPr>
            <p:spPr>
              <a:xfrm>
                <a:off x="495850" y="1723091"/>
                <a:ext cx="1140900" cy="1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F0CE53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Introduction</a:t>
                </a:r>
                <a:endParaRPr sz="1300">
                  <a:solidFill>
                    <a:srgbClr val="F0CE53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2026" name="Google Shape;2026;p41"/>
              <p:cNvSpPr txBox="1"/>
              <p:nvPr/>
            </p:nvSpPr>
            <p:spPr>
              <a:xfrm>
                <a:off x="521110" y="2012149"/>
                <a:ext cx="1090500" cy="24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launched into the market.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20" name="Google Shape;120;p15"/>
          <p:cNvGrpSpPr/>
          <p:nvPr/>
        </p:nvGrpSpPr>
        <p:grpSpPr>
          <a:xfrm>
            <a:off x="363800" y="1291268"/>
            <a:ext cx="8420200" cy="3557909"/>
            <a:chOff x="363800" y="1291268"/>
            <a:chExt cx="8420200" cy="3557909"/>
          </a:xfrm>
        </p:grpSpPr>
        <p:grpSp>
          <p:nvGrpSpPr>
            <p:cNvPr id="121" name="Google Shape;121;p15"/>
            <p:cNvGrpSpPr/>
            <p:nvPr/>
          </p:nvGrpSpPr>
          <p:grpSpPr>
            <a:xfrm>
              <a:off x="986975" y="4088077"/>
              <a:ext cx="7184700" cy="761100"/>
              <a:chOff x="986975" y="4099025"/>
              <a:chExt cx="7184700" cy="761100"/>
            </a:xfrm>
          </p:grpSpPr>
          <p:grpSp>
            <p:nvGrpSpPr>
              <p:cNvPr id="122" name="Google Shape;122;p15"/>
              <p:cNvGrpSpPr/>
              <p:nvPr/>
            </p:nvGrpSpPr>
            <p:grpSpPr>
              <a:xfrm>
                <a:off x="1150400" y="4310225"/>
                <a:ext cx="6847000" cy="549900"/>
                <a:chOff x="1150400" y="4310225"/>
                <a:chExt cx="6847000" cy="549900"/>
              </a:xfrm>
            </p:grpSpPr>
            <p:sp>
              <p:nvSpPr>
                <p:cNvPr id="123" name="Google Shape;123;p15"/>
                <p:cNvSpPr/>
                <p:nvPr/>
              </p:nvSpPr>
              <p:spPr>
                <a:xfrm>
                  <a:off x="1150400" y="4310225"/>
                  <a:ext cx="1712100" cy="549900"/>
                </a:xfrm>
                <a:prstGeom prst="roundRect">
                  <a:avLst>
                    <a:gd fmla="val 39989" name="adj"/>
                  </a:avLst>
                </a:prstGeom>
                <a:noFill/>
                <a:ln cap="flat" cmpd="sng" w="19050">
                  <a:solidFill>
                    <a:srgbClr val="D1D3D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p15"/>
                <p:cNvSpPr/>
                <p:nvPr/>
              </p:nvSpPr>
              <p:spPr>
                <a:xfrm>
                  <a:off x="2861975" y="4310225"/>
                  <a:ext cx="1712100" cy="549900"/>
                </a:xfrm>
                <a:prstGeom prst="roundRect">
                  <a:avLst>
                    <a:gd fmla="val 39989" name="adj"/>
                  </a:avLst>
                </a:prstGeom>
                <a:noFill/>
                <a:ln cap="flat" cmpd="sng" w="19050">
                  <a:solidFill>
                    <a:srgbClr val="D1D3D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15"/>
                <p:cNvSpPr/>
                <p:nvPr/>
              </p:nvSpPr>
              <p:spPr>
                <a:xfrm>
                  <a:off x="4573725" y="4310225"/>
                  <a:ext cx="1712100" cy="549900"/>
                </a:xfrm>
                <a:prstGeom prst="roundRect">
                  <a:avLst>
                    <a:gd fmla="val 39989" name="adj"/>
                  </a:avLst>
                </a:prstGeom>
                <a:noFill/>
                <a:ln cap="flat" cmpd="sng" w="19050">
                  <a:solidFill>
                    <a:srgbClr val="D1D3D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>
                  <a:off x="6285300" y="4310225"/>
                  <a:ext cx="1712100" cy="549900"/>
                </a:xfrm>
                <a:prstGeom prst="roundRect">
                  <a:avLst>
                    <a:gd fmla="val 39989" name="adj"/>
                  </a:avLst>
                </a:prstGeom>
                <a:noFill/>
                <a:ln cap="flat" cmpd="sng" w="19050">
                  <a:solidFill>
                    <a:srgbClr val="D1D3D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7" name="Google Shape;127;p15"/>
              <p:cNvSpPr/>
              <p:nvPr/>
            </p:nvSpPr>
            <p:spPr>
              <a:xfrm>
                <a:off x="986975" y="4099025"/>
                <a:ext cx="7184700" cy="345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363800" y="1291268"/>
              <a:ext cx="1573200" cy="3207009"/>
              <a:chOff x="363800" y="1302216"/>
              <a:chExt cx="1573200" cy="3207009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363800" y="2333925"/>
                <a:ext cx="1573200" cy="2175300"/>
              </a:xfrm>
              <a:prstGeom prst="roundRect">
                <a:avLst>
                  <a:gd fmla="val 8537" name="adj"/>
                </a:avLst>
              </a:prstGeom>
              <a:solidFill>
                <a:srgbClr val="EC6A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91775" y="1760525"/>
                <a:ext cx="1117200" cy="1117200"/>
              </a:xfrm>
              <a:prstGeom prst="ellipse">
                <a:avLst/>
              </a:prstGeom>
              <a:solidFill>
                <a:srgbClr val="E8534F"/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1" name="Google Shape;131;p15"/>
              <p:cNvGrpSpPr/>
              <p:nvPr/>
            </p:nvGrpSpPr>
            <p:grpSpPr>
              <a:xfrm>
                <a:off x="447625" y="1302216"/>
                <a:ext cx="1405500" cy="396758"/>
                <a:chOff x="447625" y="1302216"/>
                <a:chExt cx="1405500" cy="396758"/>
              </a:xfrm>
            </p:grpSpPr>
            <p:sp>
              <p:nvSpPr>
                <p:cNvPr id="132" name="Google Shape;132;p15"/>
                <p:cNvSpPr txBox="1"/>
                <p:nvPr/>
              </p:nvSpPr>
              <p:spPr>
                <a:xfrm>
                  <a:off x="447625" y="1302216"/>
                  <a:ext cx="1405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E8534F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</a:t>
                  </a:r>
                  <a:endParaRPr>
                    <a:solidFill>
                      <a:srgbClr val="E8534F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33" name="Google Shape;133;p15"/>
                <p:cNvSpPr txBox="1"/>
                <p:nvPr/>
              </p:nvSpPr>
              <p:spPr>
                <a:xfrm>
                  <a:off x="753750" y="1514174"/>
                  <a:ext cx="793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</a:t>
                  </a:r>
                  <a:endParaRPr sz="1200">
                    <a:solidFill>
                      <a:srgbClr val="2F1839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134" name="Google Shape;134;p15"/>
              <p:cNvSpPr txBox="1"/>
              <p:nvPr/>
            </p:nvSpPr>
            <p:spPr>
              <a:xfrm>
                <a:off x="593150" y="1857425"/>
                <a:ext cx="11145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</a:t>
                </a:r>
                <a:endParaRPr sz="6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35" name="Google Shape;135;p15"/>
              <p:cNvSpPr txBox="1"/>
              <p:nvPr/>
            </p:nvSpPr>
            <p:spPr>
              <a:xfrm>
                <a:off x="474350" y="3044335"/>
                <a:ext cx="13521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designed, and 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developed.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36" name="Google Shape;136;p15"/>
            <p:cNvGrpSpPr/>
            <p:nvPr/>
          </p:nvGrpSpPr>
          <p:grpSpPr>
            <a:xfrm>
              <a:off x="2075550" y="1639423"/>
              <a:ext cx="1573200" cy="2859004"/>
              <a:chOff x="363800" y="1302216"/>
              <a:chExt cx="1573200" cy="2859004"/>
            </a:xfrm>
          </p:grpSpPr>
          <p:sp>
            <p:nvSpPr>
              <p:cNvPr id="137" name="Google Shape;137;p15"/>
              <p:cNvSpPr/>
              <p:nvPr/>
            </p:nvSpPr>
            <p:spPr>
              <a:xfrm>
                <a:off x="363800" y="2333921"/>
                <a:ext cx="1573200" cy="1827300"/>
              </a:xfrm>
              <a:prstGeom prst="roundRect">
                <a:avLst>
                  <a:gd fmla="val 8537" name="adj"/>
                </a:avLst>
              </a:prstGeom>
              <a:solidFill>
                <a:srgbClr val="F0CE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591775" y="1760525"/>
                <a:ext cx="1117200" cy="1117200"/>
              </a:xfrm>
              <a:prstGeom prst="ellipse">
                <a:avLst/>
              </a:prstGeom>
              <a:solidFill>
                <a:srgbClr val="E8B621"/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9" name="Google Shape;139;p15"/>
              <p:cNvGrpSpPr/>
              <p:nvPr/>
            </p:nvGrpSpPr>
            <p:grpSpPr>
              <a:xfrm>
                <a:off x="447625" y="1302216"/>
                <a:ext cx="1405500" cy="396758"/>
                <a:chOff x="447625" y="1302216"/>
                <a:chExt cx="1405500" cy="396758"/>
              </a:xfrm>
            </p:grpSpPr>
            <p:sp>
              <p:nvSpPr>
                <p:cNvPr id="140" name="Google Shape;140;p15"/>
                <p:cNvSpPr txBox="1"/>
                <p:nvPr/>
              </p:nvSpPr>
              <p:spPr>
                <a:xfrm>
                  <a:off x="447625" y="1302216"/>
                  <a:ext cx="1405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E8B62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</a:t>
                  </a:r>
                  <a:endParaRPr>
                    <a:solidFill>
                      <a:srgbClr val="E8B62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41" name="Google Shape;141;p15"/>
                <p:cNvSpPr txBox="1"/>
                <p:nvPr/>
              </p:nvSpPr>
              <p:spPr>
                <a:xfrm>
                  <a:off x="753750" y="1514174"/>
                  <a:ext cx="793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</a:t>
                  </a:r>
                  <a:endParaRPr sz="1200">
                    <a:solidFill>
                      <a:srgbClr val="2F1839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142" name="Google Shape;142;p15"/>
              <p:cNvSpPr txBox="1"/>
              <p:nvPr/>
            </p:nvSpPr>
            <p:spPr>
              <a:xfrm>
                <a:off x="593150" y="1857425"/>
                <a:ext cx="11145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2</a:t>
                </a:r>
                <a:endParaRPr sz="6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43" name="Google Shape;143;p15"/>
              <p:cNvSpPr txBox="1"/>
              <p:nvPr/>
            </p:nvSpPr>
            <p:spPr>
              <a:xfrm>
                <a:off x="474350" y="3044335"/>
                <a:ext cx="13521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launched into 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the market.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44" name="Google Shape;144;p15"/>
            <p:cNvGrpSpPr/>
            <p:nvPr/>
          </p:nvGrpSpPr>
          <p:grpSpPr>
            <a:xfrm>
              <a:off x="3787300" y="1291268"/>
              <a:ext cx="1573200" cy="3207009"/>
              <a:chOff x="363800" y="1302216"/>
              <a:chExt cx="1573200" cy="3207009"/>
            </a:xfrm>
          </p:grpSpPr>
          <p:sp>
            <p:nvSpPr>
              <p:cNvPr id="145" name="Google Shape;145;p15"/>
              <p:cNvSpPr/>
              <p:nvPr/>
            </p:nvSpPr>
            <p:spPr>
              <a:xfrm>
                <a:off x="363800" y="2333925"/>
                <a:ext cx="1573200" cy="2175300"/>
              </a:xfrm>
              <a:prstGeom prst="roundRect">
                <a:avLst>
                  <a:gd fmla="val 8537" name="adj"/>
                </a:avLst>
              </a:prstGeom>
              <a:solidFill>
                <a:srgbClr val="94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591775" y="1760525"/>
                <a:ext cx="1117200" cy="1117200"/>
              </a:xfrm>
              <a:prstGeom prst="ellipse">
                <a:avLst/>
              </a:prstGeom>
              <a:solidFill>
                <a:srgbClr val="71C0CE"/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7" name="Google Shape;147;p15"/>
              <p:cNvGrpSpPr/>
              <p:nvPr/>
            </p:nvGrpSpPr>
            <p:grpSpPr>
              <a:xfrm>
                <a:off x="447625" y="1302216"/>
                <a:ext cx="1405500" cy="396758"/>
                <a:chOff x="447625" y="1302216"/>
                <a:chExt cx="1405500" cy="396758"/>
              </a:xfrm>
            </p:grpSpPr>
            <p:sp>
              <p:nvSpPr>
                <p:cNvPr id="148" name="Google Shape;148;p15"/>
                <p:cNvSpPr txBox="1"/>
                <p:nvPr/>
              </p:nvSpPr>
              <p:spPr>
                <a:xfrm>
                  <a:off x="447625" y="1302216"/>
                  <a:ext cx="1405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71C0CE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>
                    <a:solidFill>
                      <a:srgbClr val="71C0CE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49" name="Google Shape;149;p15"/>
                <p:cNvSpPr txBox="1"/>
                <p:nvPr/>
              </p:nvSpPr>
              <p:spPr>
                <a:xfrm>
                  <a:off x="753750" y="1514174"/>
                  <a:ext cx="793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</a:t>
                  </a:r>
                  <a:endParaRPr sz="1200">
                    <a:solidFill>
                      <a:srgbClr val="2F1839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150" name="Google Shape;150;p15"/>
              <p:cNvSpPr txBox="1"/>
              <p:nvPr/>
            </p:nvSpPr>
            <p:spPr>
              <a:xfrm>
                <a:off x="593150" y="1857425"/>
                <a:ext cx="11145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3</a:t>
                </a:r>
                <a:endParaRPr sz="6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51" name="Google Shape;151;p15"/>
              <p:cNvSpPr txBox="1"/>
              <p:nvPr/>
            </p:nvSpPr>
            <p:spPr>
              <a:xfrm>
                <a:off x="474350" y="3044335"/>
                <a:ext cx="13521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acceptance and 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sales increase 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rapidly.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52" name="Google Shape;152;p15"/>
            <p:cNvGrpSpPr/>
            <p:nvPr/>
          </p:nvGrpSpPr>
          <p:grpSpPr>
            <a:xfrm>
              <a:off x="5499050" y="1639423"/>
              <a:ext cx="1573200" cy="2859004"/>
              <a:chOff x="363800" y="1302216"/>
              <a:chExt cx="1573200" cy="2859004"/>
            </a:xfrm>
          </p:grpSpPr>
          <p:sp>
            <p:nvSpPr>
              <p:cNvPr id="153" name="Google Shape;153;p15"/>
              <p:cNvSpPr/>
              <p:nvPr/>
            </p:nvSpPr>
            <p:spPr>
              <a:xfrm>
                <a:off x="363800" y="2333921"/>
                <a:ext cx="1573200" cy="1827300"/>
              </a:xfrm>
              <a:prstGeom prst="roundRect">
                <a:avLst>
                  <a:gd fmla="val 8537" name="adj"/>
                </a:avLst>
              </a:prstGeom>
              <a:solidFill>
                <a:srgbClr val="A490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91775" y="1760525"/>
                <a:ext cx="1117200" cy="1117200"/>
              </a:xfrm>
              <a:prstGeom prst="ellipse">
                <a:avLst/>
              </a:prstGeom>
              <a:solidFill>
                <a:srgbClr val="8D75B5"/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5" name="Google Shape;155;p15"/>
              <p:cNvGrpSpPr/>
              <p:nvPr/>
            </p:nvGrpSpPr>
            <p:grpSpPr>
              <a:xfrm>
                <a:off x="447625" y="1302216"/>
                <a:ext cx="1405500" cy="396758"/>
                <a:chOff x="447625" y="1302216"/>
                <a:chExt cx="1405500" cy="396758"/>
              </a:xfrm>
            </p:grpSpPr>
            <p:sp>
              <p:nvSpPr>
                <p:cNvPr id="156" name="Google Shape;156;p15"/>
                <p:cNvSpPr txBox="1"/>
                <p:nvPr/>
              </p:nvSpPr>
              <p:spPr>
                <a:xfrm>
                  <a:off x="447625" y="1302216"/>
                  <a:ext cx="1405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8D75B5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</a:t>
                  </a:r>
                  <a:endParaRPr>
                    <a:solidFill>
                      <a:srgbClr val="8D75B5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57" name="Google Shape;157;p15"/>
                <p:cNvSpPr txBox="1"/>
                <p:nvPr/>
              </p:nvSpPr>
              <p:spPr>
                <a:xfrm>
                  <a:off x="753750" y="1514174"/>
                  <a:ext cx="793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</a:t>
                  </a:r>
                  <a:endParaRPr sz="1200">
                    <a:solidFill>
                      <a:srgbClr val="2F1839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158" name="Google Shape;158;p15"/>
              <p:cNvSpPr txBox="1"/>
              <p:nvPr/>
            </p:nvSpPr>
            <p:spPr>
              <a:xfrm>
                <a:off x="593150" y="1857420"/>
                <a:ext cx="11172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4</a:t>
                </a:r>
                <a:endParaRPr sz="6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59" name="Google Shape;159;p15"/>
              <p:cNvSpPr txBox="1"/>
              <p:nvPr/>
            </p:nvSpPr>
            <p:spPr>
              <a:xfrm>
                <a:off x="474350" y="3044335"/>
                <a:ext cx="1352100" cy="6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to slow down as the product reaches peak market penetration.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60" name="Google Shape;160;p15"/>
            <p:cNvGrpSpPr/>
            <p:nvPr/>
          </p:nvGrpSpPr>
          <p:grpSpPr>
            <a:xfrm>
              <a:off x="7210800" y="1291268"/>
              <a:ext cx="1573200" cy="3207009"/>
              <a:chOff x="363800" y="1302216"/>
              <a:chExt cx="1573200" cy="3207009"/>
            </a:xfrm>
          </p:grpSpPr>
          <p:sp>
            <p:nvSpPr>
              <p:cNvPr id="161" name="Google Shape;161;p15"/>
              <p:cNvSpPr/>
              <p:nvPr/>
            </p:nvSpPr>
            <p:spPr>
              <a:xfrm>
                <a:off x="363800" y="2333925"/>
                <a:ext cx="1573200" cy="2175300"/>
              </a:xfrm>
              <a:prstGeom prst="roundRect">
                <a:avLst>
                  <a:gd fmla="val 8537" name="adj"/>
                </a:avLst>
              </a:prstGeom>
              <a:solidFill>
                <a:srgbClr val="9192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591775" y="1760525"/>
                <a:ext cx="1117200" cy="1117200"/>
              </a:xfrm>
              <a:prstGeom prst="ellipse">
                <a:avLst/>
              </a:prstGeom>
              <a:solidFill>
                <a:srgbClr val="73747C"/>
              </a:soli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3" name="Google Shape;163;p15"/>
              <p:cNvGrpSpPr/>
              <p:nvPr/>
            </p:nvGrpSpPr>
            <p:grpSpPr>
              <a:xfrm>
                <a:off x="447625" y="1302216"/>
                <a:ext cx="1405500" cy="431100"/>
                <a:chOff x="447625" y="1302216"/>
                <a:chExt cx="1405500" cy="431100"/>
              </a:xfrm>
            </p:grpSpPr>
            <p:sp>
              <p:nvSpPr>
                <p:cNvPr id="164" name="Google Shape;164;p15"/>
                <p:cNvSpPr txBox="1"/>
                <p:nvPr/>
              </p:nvSpPr>
              <p:spPr>
                <a:xfrm>
                  <a:off x="447625" y="1302216"/>
                  <a:ext cx="1405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>
                      <a:solidFill>
                        <a:srgbClr val="73747C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 </a:t>
                  </a:r>
                  <a:endParaRPr>
                    <a:solidFill>
                      <a:srgbClr val="73747C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73747C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65" name="Google Shape;165;p15"/>
                <p:cNvSpPr txBox="1"/>
                <p:nvPr/>
              </p:nvSpPr>
              <p:spPr>
                <a:xfrm>
                  <a:off x="753750" y="1514174"/>
                  <a:ext cx="793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</a:t>
                  </a:r>
                  <a:endParaRPr sz="1200">
                    <a:solidFill>
                      <a:srgbClr val="2F1839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166" name="Google Shape;166;p15"/>
              <p:cNvSpPr txBox="1"/>
              <p:nvPr/>
            </p:nvSpPr>
            <p:spPr>
              <a:xfrm>
                <a:off x="593150" y="1857425"/>
                <a:ext cx="1114500" cy="9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5</a:t>
                </a:r>
                <a:endParaRPr sz="6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167" name="Google Shape;167;p15"/>
              <p:cNvSpPr txBox="1"/>
              <p:nvPr/>
            </p:nvSpPr>
            <p:spPr>
              <a:xfrm>
                <a:off x="474350" y="3044335"/>
                <a:ext cx="13521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decline as the 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product becomes outdated or loses relevance.</a:t>
                </a:r>
                <a:endParaRPr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42"/>
          <p:cNvGrpSpPr/>
          <p:nvPr/>
        </p:nvGrpSpPr>
        <p:grpSpPr>
          <a:xfrm>
            <a:off x="-4500" y="-5550"/>
            <a:ext cx="9149700" cy="5494800"/>
            <a:chOff x="-4500" y="-5550"/>
            <a:chExt cx="9149700" cy="5494800"/>
          </a:xfrm>
        </p:grpSpPr>
        <p:grpSp>
          <p:nvGrpSpPr>
            <p:cNvPr id="2032" name="Google Shape;2032;p42"/>
            <p:cNvGrpSpPr/>
            <p:nvPr/>
          </p:nvGrpSpPr>
          <p:grpSpPr>
            <a:xfrm>
              <a:off x="-4500" y="-1425"/>
              <a:ext cx="9149700" cy="5142600"/>
              <a:chOff x="-4500" y="-1425"/>
              <a:chExt cx="9149700" cy="5142600"/>
            </a:xfrm>
          </p:grpSpPr>
          <p:cxnSp>
            <p:nvCxnSpPr>
              <p:cNvPr id="2033" name="Google Shape;2033;p42"/>
              <p:cNvCxnSpPr/>
              <p:nvPr/>
            </p:nvCxnSpPr>
            <p:spPr>
              <a:xfrm>
                <a:off x="417700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4" name="Google Shape;2034;p42"/>
              <p:cNvCxnSpPr/>
              <p:nvPr/>
            </p:nvCxnSpPr>
            <p:spPr>
              <a:xfrm>
                <a:off x="1055449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5" name="Google Shape;2035;p42"/>
              <p:cNvCxnSpPr/>
              <p:nvPr/>
            </p:nvCxnSpPr>
            <p:spPr>
              <a:xfrm>
                <a:off x="1693198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6" name="Google Shape;2036;p42"/>
              <p:cNvCxnSpPr/>
              <p:nvPr/>
            </p:nvCxnSpPr>
            <p:spPr>
              <a:xfrm>
                <a:off x="2330947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7" name="Google Shape;2037;p42"/>
              <p:cNvCxnSpPr/>
              <p:nvPr/>
            </p:nvCxnSpPr>
            <p:spPr>
              <a:xfrm>
                <a:off x="2968696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8" name="Google Shape;2038;p42"/>
              <p:cNvCxnSpPr/>
              <p:nvPr/>
            </p:nvCxnSpPr>
            <p:spPr>
              <a:xfrm>
                <a:off x="3606445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39" name="Google Shape;2039;p42"/>
              <p:cNvCxnSpPr/>
              <p:nvPr/>
            </p:nvCxnSpPr>
            <p:spPr>
              <a:xfrm>
                <a:off x="4244194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0" name="Google Shape;2040;p42"/>
              <p:cNvCxnSpPr/>
              <p:nvPr/>
            </p:nvCxnSpPr>
            <p:spPr>
              <a:xfrm>
                <a:off x="4881943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1" name="Google Shape;2041;p42"/>
              <p:cNvCxnSpPr/>
              <p:nvPr/>
            </p:nvCxnSpPr>
            <p:spPr>
              <a:xfrm>
                <a:off x="5519691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2" name="Google Shape;2042;p42"/>
              <p:cNvCxnSpPr/>
              <p:nvPr/>
            </p:nvCxnSpPr>
            <p:spPr>
              <a:xfrm>
                <a:off x="6157440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3" name="Google Shape;2043;p42"/>
              <p:cNvCxnSpPr/>
              <p:nvPr/>
            </p:nvCxnSpPr>
            <p:spPr>
              <a:xfrm>
                <a:off x="6795189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4" name="Google Shape;2044;p42"/>
              <p:cNvCxnSpPr/>
              <p:nvPr/>
            </p:nvCxnSpPr>
            <p:spPr>
              <a:xfrm>
                <a:off x="7432938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5" name="Google Shape;2045;p42"/>
              <p:cNvCxnSpPr/>
              <p:nvPr/>
            </p:nvCxnSpPr>
            <p:spPr>
              <a:xfrm>
                <a:off x="8070687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6" name="Google Shape;2046;p42"/>
              <p:cNvCxnSpPr/>
              <p:nvPr/>
            </p:nvCxnSpPr>
            <p:spPr>
              <a:xfrm>
                <a:off x="8708436" y="-1425"/>
                <a:ext cx="0" cy="514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7" name="Google Shape;2047;p42"/>
              <p:cNvCxnSpPr/>
              <p:nvPr/>
            </p:nvCxnSpPr>
            <p:spPr>
              <a:xfrm>
                <a:off x="-4500" y="633500"/>
                <a:ext cx="914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8" name="Google Shape;2048;p42"/>
              <p:cNvCxnSpPr/>
              <p:nvPr/>
            </p:nvCxnSpPr>
            <p:spPr>
              <a:xfrm>
                <a:off x="-4500" y="1279744"/>
                <a:ext cx="914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49" name="Google Shape;2049;p42"/>
              <p:cNvCxnSpPr/>
              <p:nvPr/>
            </p:nvCxnSpPr>
            <p:spPr>
              <a:xfrm>
                <a:off x="-4500" y="1925988"/>
                <a:ext cx="914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0" name="Google Shape;2050;p42"/>
              <p:cNvCxnSpPr/>
              <p:nvPr/>
            </p:nvCxnSpPr>
            <p:spPr>
              <a:xfrm>
                <a:off x="-4500" y="2572231"/>
                <a:ext cx="914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1" name="Google Shape;2051;p42"/>
              <p:cNvCxnSpPr/>
              <p:nvPr/>
            </p:nvCxnSpPr>
            <p:spPr>
              <a:xfrm>
                <a:off x="-4500" y="3218475"/>
                <a:ext cx="914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2" name="Google Shape;2052;p42"/>
              <p:cNvCxnSpPr/>
              <p:nvPr/>
            </p:nvCxnSpPr>
            <p:spPr>
              <a:xfrm>
                <a:off x="-4500" y="3864719"/>
                <a:ext cx="914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3" name="Google Shape;2053;p42"/>
              <p:cNvCxnSpPr/>
              <p:nvPr/>
            </p:nvCxnSpPr>
            <p:spPr>
              <a:xfrm>
                <a:off x="-4500" y="4510963"/>
                <a:ext cx="91497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3F3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054" name="Google Shape;2054;p42"/>
            <p:cNvSpPr/>
            <p:nvPr/>
          </p:nvSpPr>
          <p:spPr>
            <a:xfrm>
              <a:off x="1509200" y="-5550"/>
              <a:ext cx="4448075" cy="5137950"/>
            </a:xfrm>
            <a:custGeom>
              <a:rect b="b" l="l" r="r" t="t"/>
              <a:pathLst>
                <a:path extrusionOk="0" h="205518" w="177923">
                  <a:moveTo>
                    <a:pt x="122438" y="0"/>
                  </a:moveTo>
                  <a:lnTo>
                    <a:pt x="122438" y="66213"/>
                  </a:lnTo>
                  <a:lnTo>
                    <a:pt x="0" y="66213"/>
                  </a:lnTo>
                  <a:lnTo>
                    <a:pt x="0" y="136864"/>
                  </a:lnTo>
                  <a:lnTo>
                    <a:pt x="177923" y="136864"/>
                  </a:lnTo>
                  <a:lnTo>
                    <a:pt x="177923" y="205518"/>
                  </a:lnTo>
                </a:path>
              </a:pathLst>
            </a:custGeom>
            <a:noFill/>
            <a:ln cap="flat" cmpd="sng" w="19050">
              <a:solidFill>
                <a:srgbClr val="D1D3D4"/>
              </a:solidFill>
              <a:prstDash val="dash"/>
              <a:round/>
              <a:headEnd len="med" w="med" type="none"/>
              <a:tailEnd len="med" w="med" type="none"/>
            </a:ln>
          </p:spPr>
        </p:sp>
        <p:grpSp>
          <p:nvGrpSpPr>
            <p:cNvPr id="2055" name="Google Shape;2055;p42"/>
            <p:cNvGrpSpPr/>
            <p:nvPr/>
          </p:nvGrpSpPr>
          <p:grpSpPr>
            <a:xfrm>
              <a:off x="796342" y="3968550"/>
              <a:ext cx="1029371" cy="1186750"/>
              <a:chOff x="487892" y="1068575"/>
              <a:chExt cx="1029371" cy="1186750"/>
            </a:xfrm>
          </p:grpSpPr>
          <p:sp>
            <p:nvSpPr>
              <p:cNvPr id="2056" name="Google Shape;2056;p42"/>
              <p:cNvSpPr/>
              <p:nvPr/>
            </p:nvSpPr>
            <p:spPr>
              <a:xfrm>
                <a:off x="493338" y="1068575"/>
                <a:ext cx="1023925" cy="660800"/>
              </a:xfrm>
              <a:prstGeom prst="flowChartPunchedTape">
                <a:avLst/>
              </a:prstGeom>
              <a:solidFill>
                <a:srgbClr val="EC6A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57" name="Google Shape;2057;p42"/>
              <p:cNvCxnSpPr/>
              <p:nvPr/>
            </p:nvCxnSpPr>
            <p:spPr>
              <a:xfrm>
                <a:off x="487892" y="1134525"/>
                <a:ext cx="0" cy="1120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3959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058" name="Google Shape;2058;p42"/>
            <p:cNvSpPr/>
            <p:nvPr/>
          </p:nvSpPr>
          <p:spPr>
            <a:xfrm>
              <a:off x="388425" y="-750"/>
              <a:ext cx="1767375" cy="1484575"/>
            </a:xfrm>
            <a:custGeom>
              <a:rect b="b" l="l" r="r" t="t"/>
              <a:pathLst>
                <a:path extrusionOk="0" h="59383" w="70695">
                  <a:moveTo>
                    <a:pt x="47809" y="40"/>
                  </a:moveTo>
                  <a:lnTo>
                    <a:pt x="16074" y="31701"/>
                  </a:lnTo>
                  <a:lnTo>
                    <a:pt x="0" y="15627"/>
                  </a:lnTo>
                  <a:lnTo>
                    <a:pt x="0" y="59383"/>
                  </a:lnTo>
                  <a:lnTo>
                    <a:pt x="43458" y="59383"/>
                  </a:lnTo>
                  <a:lnTo>
                    <a:pt x="27385" y="43310"/>
                  </a:lnTo>
                  <a:lnTo>
                    <a:pt x="70695" y="0"/>
                  </a:lnTo>
                  <a:close/>
                </a:path>
              </a:pathLst>
            </a:custGeom>
            <a:solidFill>
              <a:srgbClr val="A490C4"/>
            </a:solidFill>
            <a:ln>
              <a:noFill/>
            </a:ln>
          </p:spPr>
        </p:sp>
        <p:sp>
          <p:nvSpPr>
            <p:cNvPr id="2059" name="Google Shape;2059;p42"/>
            <p:cNvSpPr/>
            <p:nvPr/>
          </p:nvSpPr>
          <p:spPr>
            <a:xfrm>
              <a:off x="6976950" y="3670979"/>
              <a:ext cx="1774450" cy="1477100"/>
            </a:xfrm>
            <a:custGeom>
              <a:rect b="b" l="l" r="r" t="t"/>
              <a:pathLst>
                <a:path extrusionOk="0" h="59084" w="70978">
                  <a:moveTo>
                    <a:pt x="0" y="59084"/>
                  </a:moveTo>
                  <a:lnTo>
                    <a:pt x="43032" y="16053"/>
                  </a:lnTo>
                  <a:lnTo>
                    <a:pt x="26979" y="0"/>
                  </a:lnTo>
                  <a:lnTo>
                    <a:pt x="70978" y="0"/>
                  </a:lnTo>
                  <a:lnTo>
                    <a:pt x="70978" y="43805"/>
                  </a:lnTo>
                  <a:lnTo>
                    <a:pt x="55023" y="27850"/>
                  </a:lnTo>
                  <a:lnTo>
                    <a:pt x="23885" y="58988"/>
                  </a:lnTo>
                  <a:close/>
                </a:path>
              </a:pathLst>
            </a:custGeom>
            <a:solidFill>
              <a:srgbClr val="94D0DA"/>
            </a:solidFill>
            <a:ln>
              <a:noFill/>
            </a:ln>
          </p:spPr>
        </p:sp>
        <p:sp>
          <p:nvSpPr>
            <p:cNvPr id="2060" name="Google Shape;2060;p42"/>
            <p:cNvSpPr/>
            <p:nvPr/>
          </p:nvSpPr>
          <p:spPr>
            <a:xfrm>
              <a:off x="6497950" y="4541425"/>
              <a:ext cx="952025" cy="947825"/>
            </a:xfrm>
            <a:custGeom>
              <a:rect b="b" l="l" r="r" t="t"/>
              <a:pathLst>
                <a:path extrusionOk="0" h="37913" w="38081">
                  <a:moveTo>
                    <a:pt x="1712" y="25937"/>
                  </a:moveTo>
                  <a:lnTo>
                    <a:pt x="13894" y="13894"/>
                  </a:lnTo>
                  <a:lnTo>
                    <a:pt x="0" y="0"/>
                  </a:lnTo>
                  <a:lnTo>
                    <a:pt x="38081" y="0"/>
                  </a:lnTo>
                  <a:lnTo>
                    <a:pt x="38081" y="37913"/>
                  </a:lnTo>
                  <a:lnTo>
                    <a:pt x="24272" y="24104"/>
                  </a:lnTo>
                  <a:lnTo>
                    <a:pt x="13743" y="35012"/>
                  </a:lnTo>
                  <a:close/>
                </a:path>
              </a:pathLst>
            </a:custGeom>
            <a:noFill/>
            <a:ln cap="flat" cmpd="sng" w="19050">
              <a:solidFill>
                <a:srgbClr val="94D0DA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61" name="Google Shape;2061;p42"/>
          <p:cNvGrpSpPr/>
          <p:nvPr/>
        </p:nvGrpSpPr>
        <p:grpSpPr>
          <a:xfrm>
            <a:off x="1734850" y="1182550"/>
            <a:ext cx="6106025" cy="1870725"/>
            <a:chOff x="1734850" y="1182550"/>
            <a:chExt cx="6106025" cy="1870725"/>
          </a:xfrm>
        </p:grpSpPr>
        <p:grpSp>
          <p:nvGrpSpPr>
            <p:cNvPr id="2062" name="Google Shape;2062;p42"/>
            <p:cNvGrpSpPr/>
            <p:nvPr/>
          </p:nvGrpSpPr>
          <p:grpSpPr>
            <a:xfrm>
              <a:off x="1734850" y="1914175"/>
              <a:ext cx="5674200" cy="1139100"/>
              <a:chOff x="1734850" y="1914175"/>
              <a:chExt cx="5674200" cy="1139100"/>
            </a:xfrm>
          </p:grpSpPr>
          <p:sp>
            <p:nvSpPr>
              <p:cNvPr id="2063" name="Google Shape;2063;p42"/>
              <p:cNvSpPr txBox="1"/>
              <p:nvPr/>
            </p:nvSpPr>
            <p:spPr>
              <a:xfrm>
                <a:off x="1734850" y="1914175"/>
                <a:ext cx="56742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6100">
                    <a:solidFill>
                      <a:srgbClr val="2F18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THANK YOU!</a:t>
                </a:r>
                <a:endParaRPr b="1" sz="6100">
                  <a:solidFill>
                    <a:srgbClr val="2F18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64" name="Google Shape;2064;p42"/>
              <p:cNvSpPr txBox="1"/>
              <p:nvPr/>
            </p:nvSpPr>
            <p:spPr>
              <a:xfrm>
                <a:off x="1734850" y="2853175"/>
                <a:ext cx="5674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300">
                    <a:solidFill>
                      <a:srgbClr val="2F18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Product Lifecycle Management Roadmap Template</a:t>
                </a:r>
                <a:endParaRPr sz="1300">
                  <a:solidFill>
                    <a:srgbClr val="2F18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pic>
          <p:nvPicPr>
            <p:cNvPr id="2065" name="Google Shape;206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52325" y="1182550"/>
              <a:ext cx="888550" cy="877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3" name="Google Shape;173;p16"/>
          <p:cNvGrpSpPr/>
          <p:nvPr/>
        </p:nvGrpSpPr>
        <p:grpSpPr>
          <a:xfrm>
            <a:off x="376875" y="1437031"/>
            <a:ext cx="1523825" cy="3136755"/>
            <a:chOff x="376875" y="1437031"/>
            <a:chExt cx="1523825" cy="3136755"/>
          </a:xfrm>
        </p:grpSpPr>
        <p:cxnSp>
          <p:nvCxnSpPr>
            <p:cNvPr id="174" name="Google Shape;174;p16"/>
            <p:cNvCxnSpPr/>
            <p:nvPr/>
          </p:nvCxnSpPr>
          <p:spPr>
            <a:xfrm>
              <a:off x="376875" y="1475400"/>
              <a:ext cx="0" cy="3096600"/>
            </a:xfrm>
            <a:prstGeom prst="straightConnector1">
              <a:avLst/>
            </a:prstGeom>
            <a:noFill/>
            <a:ln cap="flat" cmpd="sng" w="28575">
              <a:solidFill>
                <a:srgbClr val="D1D3D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75" name="Google Shape;175;p16"/>
            <p:cNvGrpSpPr/>
            <p:nvPr/>
          </p:nvGrpSpPr>
          <p:grpSpPr>
            <a:xfrm>
              <a:off x="376875" y="1437031"/>
              <a:ext cx="1523825" cy="815700"/>
              <a:chOff x="376875" y="1437031"/>
              <a:chExt cx="1523825" cy="815700"/>
            </a:xfrm>
          </p:grpSpPr>
          <p:sp>
            <p:nvSpPr>
              <p:cNvPr id="176" name="Google Shape;176;p16"/>
              <p:cNvSpPr/>
              <p:nvPr/>
            </p:nvSpPr>
            <p:spPr>
              <a:xfrm rot="-5400000">
                <a:off x="767013" y="1087163"/>
                <a:ext cx="743550" cy="1523825"/>
              </a:xfrm>
              <a:prstGeom prst="flowChartOffpageConnector">
                <a:avLst/>
              </a:prstGeom>
              <a:solidFill>
                <a:srgbClr val="EC6A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6"/>
              <p:cNvSpPr txBox="1"/>
              <p:nvPr/>
            </p:nvSpPr>
            <p:spPr>
              <a:xfrm>
                <a:off x="701526" y="1437031"/>
                <a:ext cx="1086900" cy="81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5300">
                    <a:solidFill>
                      <a:srgbClr val="FFFFFF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01</a:t>
                </a:r>
                <a:endParaRPr sz="53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  <p:grpSp>
          <p:nvGrpSpPr>
            <p:cNvPr id="178" name="Google Shape;178;p16"/>
            <p:cNvGrpSpPr/>
            <p:nvPr/>
          </p:nvGrpSpPr>
          <p:grpSpPr>
            <a:xfrm>
              <a:off x="529325" y="2368000"/>
              <a:ext cx="1371300" cy="1366435"/>
              <a:chOff x="529325" y="2368000"/>
              <a:chExt cx="1371300" cy="1366435"/>
            </a:xfrm>
          </p:grpSpPr>
          <p:grpSp>
            <p:nvGrpSpPr>
              <p:cNvPr id="179" name="Google Shape;179;p16"/>
              <p:cNvGrpSpPr/>
              <p:nvPr/>
            </p:nvGrpSpPr>
            <p:grpSpPr>
              <a:xfrm>
                <a:off x="529325" y="2368000"/>
                <a:ext cx="1371300" cy="389260"/>
                <a:chOff x="529325" y="2368000"/>
                <a:chExt cx="1371300" cy="389260"/>
              </a:xfrm>
            </p:grpSpPr>
            <p:sp>
              <p:nvSpPr>
                <p:cNvPr id="180" name="Google Shape;180;p16"/>
                <p:cNvSpPr txBox="1"/>
                <p:nvPr/>
              </p:nvSpPr>
              <p:spPr>
                <a:xfrm>
                  <a:off x="529325" y="2368000"/>
                  <a:ext cx="1371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 </a:t>
                  </a:r>
                  <a:endParaRPr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181" name="Google Shape;181;p16"/>
                <p:cNvSpPr txBox="1"/>
                <p:nvPr/>
              </p:nvSpPr>
              <p:spPr>
                <a:xfrm>
                  <a:off x="529325" y="2572460"/>
                  <a:ext cx="13713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</a:t>
                  </a:r>
                  <a:endParaRPr sz="1200">
                    <a:solidFill>
                      <a:srgbClr val="2F1839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182" name="Google Shape;182;p16"/>
              <p:cNvSpPr txBox="1"/>
              <p:nvPr/>
            </p:nvSpPr>
            <p:spPr>
              <a:xfrm>
                <a:off x="529325" y="2872535"/>
                <a:ext cx="13713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designed, and </a:t>
                </a:r>
                <a:endParaRPr sz="10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developed.</a:t>
                </a:r>
                <a:endParaRPr sz="10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pic>
          <p:nvPicPr>
            <p:cNvPr id="183" name="Google Shape;183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1388" y="3955175"/>
              <a:ext cx="678025" cy="618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p16"/>
          <p:cNvGrpSpPr/>
          <p:nvPr/>
        </p:nvGrpSpPr>
        <p:grpSpPr>
          <a:xfrm>
            <a:off x="2100238" y="1437031"/>
            <a:ext cx="1523825" cy="3148195"/>
            <a:chOff x="2100238" y="1437031"/>
            <a:chExt cx="1523825" cy="3148195"/>
          </a:xfrm>
        </p:grpSpPr>
        <p:cxnSp>
          <p:nvCxnSpPr>
            <p:cNvPr id="185" name="Google Shape;185;p16"/>
            <p:cNvCxnSpPr/>
            <p:nvPr/>
          </p:nvCxnSpPr>
          <p:spPr>
            <a:xfrm>
              <a:off x="2100238" y="1475400"/>
              <a:ext cx="0" cy="3096600"/>
            </a:xfrm>
            <a:prstGeom prst="straightConnector1">
              <a:avLst/>
            </a:prstGeom>
            <a:noFill/>
            <a:ln cap="flat" cmpd="sng" w="28575">
              <a:solidFill>
                <a:srgbClr val="D1D3D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6" name="Google Shape;186;p16"/>
            <p:cNvGrpSpPr/>
            <p:nvPr/>
          </p:nvGrpSpPr>
          <p:grpSpPr>
            <a:xfrm>
              <a:off x="2100238" y="1437031"/>
              <a:ext cx="1523825" cy="3148195"/>
              <a:chOff x="2100238" y="1437031"/>
              <a:chExt cx="1523825" cy="3148195"/>
            </a:xfrm>
          </p:grpSpPr>
          <p:pic>
            <p:nvPicPr>
              <p:cNvPr id="187" name="Google Shape;187;p1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242117" y="3936975"/>
                <a:ext cx="648223" cy="6482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88" name="Google Shape;188;p16"/>
              <p:cNvGrpSpPr/>
              <p:nvPr/>
            </p:nvGrpSpPr>
            <p:grpSpPr>
              <a:xfrm>
                <a:off x="2100238" y="1437031"/>
                <a:ext cx="1523825" cy="815700"/>
                <a:chOff x="376875" y="1437031"/>
                <a:chExt cx="1523825" cy="815700"/>
              </a:xfrm>
            </p:grpSpPr>
            <p:sp>
              <p:nvSpPr>
                <p:cNvPr id="189" name="Google Shape;189;p16"/>
                <p:cNvSpPr/>
                <p:nvPr/>
              </p:nvSpPr>
              <p:spPr>
                <a:xfrm rot="-5400000">
                  <a:off x="767013" y="1087163"/>
                  <a:ext cx="743550" cy="1523825"/>
                </a:xfrm>
                <a:prstGeom prst="flowChartOffpageConnector">
                  <a:avLst/>
                </a:prstGeom>
                <a:solidFill>
                  <a:srgbClr val="F0CE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16"/>
                <p:cNvSpPr txBox="1"/>
                <p:nvPr/>
              </p:nvSpPr>
              <p:spPr>
                <a:xfrm>
                  <a:off x="701526" y="1437031"/>
                  <a:ext cx="1086900" cy="81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5300">
                      <a:solidFill>
                        <a:srgbClr val="FFFFFF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02</a:t>
                  </a:r>
                  <a:endParaRPr sz="5300">
                    <a:solidFill>
                      <a:srgbClr val="FFFFFF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191" name="Google Shape;191;p16"/>
              <p:cNvGrpSpPr/>
              <p:nvPr/>
            </p:nvGrpSpPr>
            <p:grpSpPr>
              <a:xfrm>
                <a:off x="2252688" y="2368000"/>
                <a:ext cx="1371300" cy="835435"/>
                <a:chOff x="529325" y="2368000"/>
                <a:chExt cx="1371300" cy="835435"/>
              </a:xfrm>
            </p:grpSpPr>
            <p:grpSp>
              <p:nvGrpSpPr>
                <p:cNvPr id="192" name="Google Shape;192;p16"/>
                <p:cNvGrpSpPr/>
                <p:nvPr/>
              </p:nvGrpSpPr>
              <p:grpSpPr>
                <a:xfrm>
                  <a:off x="529325" y="2368000"/>
                  <a:ext cx="1371300" cy="389260"/>
                  <a:chOff x="529325" y="2368000"/>
                  <a:chExt cx="1371300" cy="389260"/>
                </a:xfrm>
              </p:grpSpPr>
              <p:sp>
                <p:nvSpPr>
                  <p:cNvPr id="193" name="Google Shape;193;p16"/>
                  <p:cNvSpPr txBox="1"/>
                  <p:nvPr/>
                </p:nvSpPr>
                <p:spPr>
                  <a:xfrm>
                    <a:off x="529325" y="2368000"/>
                    <a:ext cx="13713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>
                        <a:solidFill>
                          <a:srgbClr val="2F1839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rPr>
                      <a:t>Introduction</a:t>
                    </a:r>
                    <a:endParaRPr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endParaRPr>
                  </a:p>
                </p:txBody>
              </p:sp>
              <p:sp>
                <p:nvSpPr>
                  <p:cNvPr id="194" name="Google Shape;194;p16"/>
                  <p:cNvSpPr txBox="1"/>
                  <p:nvPr/>
                </p:nvSpPr>
                <p:spPr>
                  <a:xfrm>
                    <a:off x="529325" y="2572460"/>
                    <a:ext cx="13713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1200">
                        <a:solidFill>
                          <a:srgbClr val="2F1839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Stage</a:t>
                    </a:r>
                    <a:endParaRPr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</p:grpSp>
            <p:sp>
              <p:nvSpPr>
                <p:cNvPr id="195" name="Google Shape;195;p16"/>
                <p:cNvSpPr txBox="1"/>
                <p:nvPr/>
              </p:nvSpPr>
              <p:spPr>
                <a:xfrm>
                  <a:off x="529325" y="2872535"/>
                  <a:ext cx="13713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0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 into the market.</a:t>
                  </a:r>
                  <a:endParaRPr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</p:grpSp>
      <p:grpSp>
        <p:nvGrpSpPr>
          <p:cNvPr id="196" name="Google Shape;196;p16"/>
          <p:cNvGrpSpPr/>
          <p:nvPr/>
        </p:nvGrpSpPr>
        <p:grpSpPr>
          <a:xfrm>
            <a:off x="3822688" y="1437031"/>
            <a:ext cx="1524750" cy="3134969"/>
            <a:chOff x="3822688" y="1437031"/>
            <a:chExt cx="1524750" cy="3134969"/>
          </a:xfrm>
        </p:grpSpPr>
        <p:pic>
          <p:nvPicPr>
            <p:cNvPr id="197" name="Google Shape;197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76075" y="3923750"/>
              <a:ext cx="666665" cy="6482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" name="Google Shape;198;p16"/>
            <p:cNvGrpSpPr/>
            <p:nvPr/>
          </p:nvGrpSpPr>
          <p:grpSpPr>
            <a:xfrm>
              <a:off x="3976063" y="2368000"/>
              <a:ext cx="1371300" cy="1189435"/>
              <a:chOff x="529325" y="2368000"/>
              <a:chExt cx="1371300" cy="1189435"/>
            </a:xfrm>
          </p:grpSpPr>
          <p:grpSp>
            <p:nvGrpSpPr>
              <p:cNvPr id="199" name="Google Shape;199;p16"/>
              <p:cNvGrpSpPr/>
              <p:nvPr/>
            </p:nvGrpSpPr>
            <p:grpSpPr>
              <a:xfrm>
                <a:off x="529325" y="2368000"/>
                <a:ext cx="1371300" cy="389260"/>
                <a:chOff x="529325" y="2368000"/>
                <a:chExt cx="1371300" cy="389260"/>
              </a:xfrm>
            </p:grpSpPr>
            <p:sp>
              <p:nvSpPr>
                <p:cNvPr id="200" name="Google Shape;200;p16"/>
                <p:cNvSpPr txBox="1"/>
                <p:nvPr/>
              </p:nvSpPr>
              <p:spPr>
                <a:xfrm>
                  <a:off x="529325" y="2368000"/>
                  <a:ext cx="1371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</a:t>
                  </a:r>
                  <a:endParaRPr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01" name="Google Shape;201;p16"/>
                <p:cNvSpPr txBox="1"/>
                <p:nvPr/>
              </p:nvSpPr>
              <p:spPr>
                <a:xfrm>
                  <a:off x="529325" y="2572460"/>
                  <a:ext cx="13713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</a:t>
                  </a:r>
                  <a:endParaRPr sz="1200">
                    <a:solidFill>
                      <a:srgbClr val="2F1839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202" name="Google Shape;202;p16"/>
              <p:cNvSpPr txBox="1"/>
              <p:nvPr/>
            </p:nvSpPr>
            <p:spPr>
              <a:xfrm>
                <a:off x="529325" y="2872535"/>
                <a:ext cx="1371300" cy="6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acceptance and sales increase rapidly.</a:t>
                </a:r>
                <a:endParaRPr sz="10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03" name="Google Shape;203;p16"/>
            <p:cNvGrpSpPr/>
            <p:nvPr/>
          </p:nvGrpSpPr>
          <p:grpSpPr>
            <a:xfrm>
              <a:off x="3822688" y="1437031"/>
              <a:ext cx="1524750" cy="3134969"/>
              <a:chOff x="3822688" y="1437031"/>
              <a:chExt cx="1524750" cy="3134969"/>
            </a:xfrm>
          </p:grpSpPr>
          <p:cxnSp>
            <p:nvCxnSpPr>
              <p:cNvPr id="204" name="Google Shape;204;p16"/>
              <p:cNvCxnSpPr/>
              <p:nvPr/>
            </p:nvCxnSpPr>
            <p:spPr>
              <a:xfrm>
                <a:off x="3822688" y="1475400"/>
                <a:ext cx="0" cy="3096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D1D3D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05" name="Google Shape;205;p16"/>
              <p:cNvGrpSpPr/>
              <p:nvPr/>
            </p:nvGrpSpPr>
            <p:grpSpPr>
              <a:xfrm>
                <a:off x="3823613" y="1437031"/>
                <a:ext cx="1523825" cy="815700"/>
                <a:chOff x="376875" y="1437031"/>
                <a:chExt cx="1523825" cy="815700"/>
              </a:xfrm>
            </p:grpSpPr>
            <p:sp>
              <p:nvSpPr>
                <p:cNvPr id="206" name="Google Shape;206;p16"/>
                <p:cNvSpPr/>
                <p:nvPr/>
              </p:nvSpPr>
              <p:spPr>
                <a:xfrm rot="-5400000">
                  <a:off x="767013" y="1087163"/>
                  <a:ext cx="743550" cy="1523825"/>
                </a:xfrm>
                <a:prstGeom prst="flowChartOffpageConnector">
                  <a:avLst/>
                </a:prstGeom>
                <a:solidFill>
                  <a:srgbClr val="94D0D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16"/>
                <p:cNvSpPr txBox="1"/>
                <p:nvPr/>
              </p:nvSpPr>
              <p:spPr>
                <a:xfrm>
                  <a:off x="701526" y="1437031"/>
                  <a:ext cx="1086900" cy="81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5300">
                      <a:solidFill>
                        <a:srgbClr val="FFFFFF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03</a:t>
                  </a:r>
                  <a:endParaRPr sz="5300">
                    <a:solidFill>
                      <a:srgbClr val="FFFFFF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</p:grpSp>
      </p:grpSp>
      <p:grpSp>
        <p:nvGrpSpPr>
          <p:cNvPr id="208" name="Google Shape;208;p16"/>
          <p:cNvGrpSpPr/>
          <p:nvPr/>
        </p:nvGrpSpPr>
        <p:grpSpPr>
          <a:xfrm>
            <a:off x="5546063" y="1437031"/>
            <a:ext cx="1524750" cy="3148195"/>
            <a:chOff x="5546063" y="1437031"/>
            <a:chExt cx="1524750" cy="3148195"/>
          </a:xfrm>
        </p:grpSpPr>
        <p:pic>
          <p:nvPicPr>
            <p:cNvPr id="209" name="Google Shape;209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99438" y="3881450"/>
              <a:ext cx="768400" cy="7037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0" name="Google Shape;210;p16"/>
            <p:cNvGrpSpPr/>
            <p:nvPr/>
          </p:nvGrpSpPr>
          <p:grpSpPr>
            <a:xfrm>
              <a:off x="5699438" y="2368000"/>
              <a:ext cx="1371300" cy="1189435"/>
              <a:chOff x="529325" y="2368000"/>
              <a:chExt cx="1371300" cy="1189435"/>
            </a:xfrm>
          </p:grpSpPr>
          <p:grpSp>
            <p:nvGrpSpPr>
              <p:cNvPr id="211" name="Google Shape;211;p16"/>
              <p:cNvGrpSpPr/>
              <p:nvPr/>
            </p:nvGrpSpPr>
            <p:grpSpPr>
              <a:xfrm>
                <a:off x="529325" y="2368000"/>
                <a:ext cx="1371300" cy="389260"/>
                <a:chOff x="529325" y="2368000"/>
                <a:chExt cx="1371300" cy="389260"/>
              </a:xfrm>
            </p:grpSpPr>
            <p:sp>
              <p:nvSpPr>
                <p:cNvPr id="212" name="Google Shape;212;p16"/>
                <p:cNvSpPr txBox="1"/>
                <p:nvPr/>
              </p:nvSpPr>
              <p:spPr>
                <a:xfrm>
                  <a:off x="529325" y="2368000"/>
                  <a:ext cx="1371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</a:t>
                  </a:r>
                  <a:endParaRPr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13" name="Google Shape;213;p16"/>
                <p:cNvSpPr txBox="1"/>
                <p:nvPr/>
              </p:nvSpPr>
              <p:spPr>
                <a:xfrm>
                  <a:off x="529325" y="2572460"/>
                  <a:ext cx="13713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</a:t>
                  </a:r>
                  <a:endParaRPr sz="1200">
                    <a:solidFill>
                      <a:srgbClr val="2F1839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214" name="Google Shape;214;p16"/>
              <p:cNvSpPr txBox="1"/>
              <p:nvPr/>
            </p:nvSpPr>
            <p:spPr>
              <a:xfrm>
                <a:off x="529325" y="2872535"/>
                <a:ext cx="1371300" cy="6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to slow down as the product reaches peak market penetration.</a:t>
                </a:r>
                <a:endParaRPr sz="10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15" name="Google Shape;215;p16"/>
            <p:cNvGrpSpPr/>
            <p:nvPr/>
          </p:nvGrpSpPr>
          <p:grpSpPr>
            <a:xfrm>
              <a:off x="5546063" y="1437031"/>
              <a:ext cx="1524750" cy="3134969"/>
              <a:chOff x="3822688" y="1437031"/>
              <a:chExt cx="1524750" cy="3134969"/>
            </a:xfrm>
          </p:grpSpPr>
          <p:cxnSp>
            <p:nvCxnSpPr>
              <p:cNvPr id="216" name="Google Shape;216;p16"/>
              <p:cNvCxnSpPr/>
              <p:nvPr/>
            </p:nvCxnSpPr>
            <p:spPr>
              <a:xfrm>
                <a:off x="3822688" y="1475400"/>
                <a:ext cx="0" cy="3096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D1D3D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17" name="Google Shape;217;p16"/>
              <p:cNvGrpSpPr/>
              <p:nvPr/>
            </p:nvGrpSpPr>
            <p:grpSpPr>
              <a:xfrm>
                <a:off x="3823613" y="1437031"/>
                <a:ext cx="1523825" cy="815700"/>
                <a:chOff x="376875" y="1437031"/>
                <a:chExt cx="1523825" cy="815700"/>
              </a:xfrm>
            </p:grpSpPr>
            <p:sp>
              <p:nvSpPr>
                <p:cNvPr id="218" name="Google Shape;218;p16"/>
                <p:cNvSpPr/>
                <p:nvPr/>
              </p:nvSpPr>
              <p:spPr>
                <a:xfrm rot="-5400000">
                  <a:off x="767013" y="1087163"/>
                  <a:ext cx="743550" cy="1523825"/>
                </a:xfrm>
                <a:prstGeom prst="flowChartOffpageConnector">
                  <a:avLst/>
                </a:prstGeom>
                <a:solidFill>
                  <a:srgbClr val="A490C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16"/>
                <p:cNvSpPr txBox="1"/>
                <p:nvPr/>
              </p:nvSpPr>
              <p:spPr>
                <a:xfrm>
                  <a:off x="701526" y="1437031"/>
                  <a:ext cx="1086900" cy="81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5300">
                      <a:solidFill>
                        <a:srgbClr val="FFFFFF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04</a:t>
                  </a:r>
                  <a:endParaRPr sz="5300">
                    <a:solidFill>
                      <a:srgbClr val="FFFFFF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</p:grpSp>
      </p:grpSp>
      <p:grpSp>
        <p:nvGrpSpPr>
          <p:cNvPr id="220" name="Google Shape;220;p16"/>
          <p:cNvGrpSpPr/>
          <p:nvPr/>
        </p:nvGrpSpPr>
        <p:grpSpPr>
          <a:xfrm>
            <a:off x="7259238" y="1437031"/>
            <a:ext cx="1524750" cy="3134970"/>
            <a:chOff x="7259238" y="1437031"/>
            <a:chExt cx="1524750" cy="3134970"/>
          </a:xfrm>
        </p:grpSpPr>
        <p:pic>
          <p:nvPicPr>
            <p:cNvPr id="221" name="Google Shape;221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377049" y="3905300"/>
              <a:ext cx="750950" cy="666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2" name="Google Shape;222;p16"/>
            <p:cNvGrpSpPr/>
            <p:nvPr/>
          </p:nvGrpSpPr>
          <p:grpSpPr>
            <a:xfrm>
              <a:off x="7412613" y="2368000"/>
              <a:ext cx="1371300" cy="1189435"/>
              <a:chOff x="529325" y="2368000"/>
              <a:chExt cx="1371300" cy="1189435"/>
            </a:xfrm>
          </p:grpSpPr>
          <p:grpSp>
            <p:nvGrpSpPr>
              <p:cNvPr id="223" name="Google Shape;223;p16"/>
              <p:cNvGrpSpPr/>
              <p:nvPr/>
            </p:nvGrpSpPr>
            <p:grpSpPr>
              <a:xfrm>
                <a:off x="529325" y="2368000"/>
                <a:ext cx="1371300" cy="389260"/>
                <a:chOff x="529325" y="2368000"/>
                <a:chExt cx="1371300" cy="389260"/>
              </a:xfrm>
            </p:grpSpPr>
            <p:sp>
              <p:nvSpPr>
                <p:cNvPr id="224" name="Google Shape;224;p16"/>
                <p:cNvSpPr txBox="1"/>
                <p:nvPr/>
              </p:nvSpPr>
              <p:spPr>
                <a:xfrm>
                  <a:off x="529325" y="2368000"/>
                  <a:ext cx="13713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</a:t>
                  </a:r>
                  <a:endParaRPr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25" name="Google Shape;225;p16"/>
                <p:cNvSpPr txBox="1"/>
                <p:nvPr/>
              </p:nvSpPr>
              <p:spPr>
                <a:xfrm>
                  <a:off x="529325" y="2572460"/>
                  <a:ext cx="13713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Stage</a:t>
                  </a:r>
                  <a:endParaRPr sz="1200">
                    <a:solidFill>
                      <a:srgbClr val="2F1839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226" name="Google Shape;226;p16"/>
              <p:cNvSpPr txBox="1"/>
              <p:nvPr/>
            </p:nvSpPr>
            <p:spPr>
              <a:xfrm>
                <a:off x="529325" y="2872535"/>
                <a:ext cx="1371300" cy="6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decline </a:t>
                </a:r>
                <a:endParaRPr sz="10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as the product becomes outdated or loses relevance.</a:t>
                </a:r>
                <a:endParaRPr sz="10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27" name="Google Shape;227;p16"/>
            <p:cNvGrpSpPr/>
            <p:nvPr/>
          </p:nvGrpSpPr>
          <p:grpSpPr>
            <a:xfrm>
              <a:off x="7259238" y="1437031"/>
              <a:ext cx="1524750" cy="3134969"/>
              <a:chOff x="3822688" y="1437031"/>
              <a:chExt cx="1524750" cy="3134969"/>
            </a:xfrm>
          </p:grpSpPr>
          <p:cxnSp>
            <p:nvCxnSpPr>
              <p:cNvPr id="228" name="Google Shape;228;p16"/>
              <p:cNvCxnSpPr/>
              <p:nvPr/>
            </p:nvCxnSpPr>
            <p:spPr>
              <a:xfrm>
                <a:off x="3822688" y="1475400"/>
                <a:ext cx="0" cy="3096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D1D3D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229" name="Google Shape;229;p16"/>
              <p:cNvGrpSpPr/>
              <p:nvPr/>
            </p:nvGrpSpPr>
            <p:grpSpPr>
              <a:xfrm>
                <a:off x="3823613" y="1437031"/>
                <a:ext cx="1523825" cy="815700"/>
                <a:chOff x="376875" y="1437031"/>
                <a:chExt cx="1523825" cy="815700"/>
              </a:xfrm>
            </p:grpSpPr>
            <p:sp>
              <p:nvSpPr>
                <p:cNvPr id="230" name="Google Shape;230;p16"/>
                <p:cNvSpPr/>
                <p:nvPr/>
              </p:nvSpPr>
              <p:spPr>
                <a:xfrm rot="-5400000">
                  <a:off x="767013" y="1087163"/>
                  <a:ext cx="743550" cy="1523825"/>
                </a:xfrm>
                <a:prstGeom prst="flowChartOffpageConnector">
                  <a:avLst/>
                </a:prstGeom>
                <a:solidFill>
                  <a:srgbClr val="91929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16"/>
                <p:cNvSpPr txBox="1"/>
                <p:nvPr/>
              </p:nvSpPr>
              <p:spPr>
                <a:xfrm>
                  <a:off x="701526" y="1437031"/>
                  <a:ext cx="1086900" cy="81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5300">
                      <a:solidFill>
                        <a:srgbClr val="FFFFFF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05</a:t>
                  </a:r>
                  <a:endParaRPr sz="5300">
                    <a:solidFill>
                      <a:srgbClr val="FFFFFF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</p:grpSp>
      </p:grpSp>
      <p:cxnSp>
        <p:nvCxnSpPr>
          <p:cNvPr id="232" name="Google Shape;232;p16"/>
          <p:cNvCxnSpPr/>
          <p:nvPr/>
        </p:nvCxnSpPr>
        <p:spPr>
          <a:xfrm>
            <a:off x="360825" y="4717650"/>
            <a:ext cx="8421300" cy="0"/>
          </a:xfrm>
          <a:prstGeom prst="straightConnector1">
            <a:avLst/>
          </a:prstGeom>
          <a:noFill/>
          <a:ln cap="flat" cmpd="sng" w="38100">
            <a:solidFill>
              <a:srgbClr val="D1D3D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/>
          <p:nvPr/>
        </p:nvSpPr>
        <p:spPr>
          <a:xfrm>
            <a:off x="1143000" y="2551275"/>
            <a:ext cx="7023725" cy="786332"/>
          </a:xfrm>
          <a:custGeom>
            <a:rect b="b" l="l" r="r" t="t"/>
            <a:pathLst>
              <a:path extrusionOk="0" h="22612" w="280949">
                <a:moveTo>
                  <a:pt x="0" y="22612"/>
                </a:moveTo>
                <a:lnTo>
                  <a:pt x="70624" y="0"/>
                </a:lnTo>
                <a:lnTo>
                  <a:pt x="140939" y="22612"/>
                </a:lnTo>
                <a:lnTo>
                  <a:pt x="211254" y="0"/>
                </a:lnTo>
                <a:lnTo>
                  <a:pt x="280949" y="22303"/>
                </a:lnTo>
              </a:path>
            </a:pathLst>
          </a:custGeom>
          <a:noFill/>
          <a:ln cap="flat" cmpd="sng" w="152400">
            <a:solidFill>
              <a:srgbClr val="D1D3D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Google Shape;238;p17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239" name="Google Shape;239;p17"/>
          <p:cNvGrpSpPr/>
          <p:nvPr/>
        </p:nvGrpSpPr>
        <p:grpSpPr>
          <a:xfrm>
            <a:off x="396875" y="1790999"/>
            <a:ext cx="1509000" cy="2986351"/>
            <a:chOff x="396875" y="1790999"/>
            <a:chExt cx="1509000" cy="2986351"/>
          </a:xfrm>
        </p:grpSpPr>
        <p:grpSp>
          <p:nvGrpSpPr>
            <p:cNvPr id="240" name="Google Shape;240;p17"/>
            <p:cNvGrpSpPr/>
            <p:nvPr/>
          </p:nvGrpSpPr>
          <p:grpSpPr>
            <a:xfrm>
              <a:off x="599525" y="2412560"/>
              <a:ext cx="1102825" cy="1120750"/>
              <a:chOff x="599525" y="3377350"/>
              <a:chExt cx="1102825" cy="1120750"/>
            </a:xfrm>
          </p:grpSpPr>
          <p:grpSp>
            <p:nvGrpSpPr>
              <p:cNvPr id="241" name="Google Shape;241;p17"/>
              <p:cNvGrpSpPr/>
              <p:nvPr/>
            </p:nvGrpSpPr>
            <p:grpSpPr>
              <a:xfrm>
                <a:off x="599525" y="3657500"/>
                <a:ext cx="1102825" cy="840600"/>
                <a:chOff x="599525" y="2695650"/>
                <a:chExt cx="1102825" cy="840600"/>
              </a:xfrm>
            </p:grpSpPr>
            <p:sp>
              <p:nvSpPr>
                <p:cNvPr id="242" name="Google Shape;242;p17"/>
                <p:cNvSpPr/>
                <p:nvPr/>
              </p:nvSpPr>
              <p:spPr>
                <a:xfrm>
                  <a:off x="600450" y="2695650"/>
                  <a:ext cx="1101900" cy="840600"/>
                </a:xfrm>
                <a:prstGeom prst="ellipse">
                  <a:avLst/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" name="Google Shape;243;p17"/>
                <p:cNvSpPr/>
                <p:nvPr/>
              </p:nvSpPr>
              <p:spPr>
                <a:xfrm>
                  <a:off x="599525" y="2802175"/>
                  <a:ext cx="1101900" cy="325800"/>
                </a:xfrm>
                <a:prstGeom prst="rect">
                  <a:avLst/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44" name="Google Shape;244;p17"/>
              <p:cNvSpPr/>
              <p:nvPr/>
            </p:nvSpPr>
            <p:spPr>
              <a:xfrm>
                <a:off x="600450" y="3377350"/>
                <a:ext cx="1101900" cy="840600"/>
              </a:xfrm>
              <a:prstGeom prst="ellipse">
                <a:avLst/>
              </a:prstGeom>
              <a:solidFill>
                <a:srgbClr val="EC6A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45" name="Google Shape;245;p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9475" y="3518090"/>
                <a:ext cx="903350" cy="522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6" name="Google Shape;24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4417" y="1790999"/>
              <a:ext cx="573025" cy="524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7" name="Google Shape;247;p17"/>
            <p:cNvGrpSpPr/>
            <p:nvPr/>
          </p:nvGrpSpPr>
          <p:grpSpPr>
            <a:xfrm>
              <a:off x="396875" y="3644350"/>
              <a:ext cx="1509000" cy="1133000"/>
              <a:chOff x="396875" y="3644350"/>
              <a:chExt cx="1509000" cy="1133000"/>
            </a:xfrm>
          </p:grpSpPr>
          <p:grpSp>
            <p:nvGrpSpPr>
              <p:cNvPr id="248" name="Google Shape;248;p17"/>
              <p:cNvGrpSpPr/>
              <p:nvPr/>
            </p:nvGrpSpPr>
            <p:grpSpPr>
              <a:xfrm>
                <a:off x="396875" y="4114796"/>
                <a:ext cx="1509000" cy="662554"/>
                <a:chOff x="396875" y="4114796"/>
                <a:chExt cx="1509000" cy="662554"/>
              </a:xfrm>
            </p:grpSpPr>
            <p:sp>
              <p:nvSpPr>
                <p:cNvPr id="249" name="Google Shape;249;p17"/>
                <p:cNvSpPr txBox="1"/>
                <p:nvPr/>
              </p:nvSpPr>
              <p:spPr>
                <a:xfrm>
                  <a:off x="410675" y="4114796"/>
                  <a:ext cx="1481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Development Stage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50" name="Google Shape;250;p17"/>
                <p:cNvSpPr txBox="1"/>
                <p:nvPr/>
              </p:nvSpPr>
              <p:spPr>
                <a:xfrm>
                  <a:off x="396875" y="4370850"/>
                  <a:ext cx="1509000" cy="40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This is the initial phase where 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a product is conceptualized, designed, and developed.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251" name="Google Shape;251;p17"/>
              <p:cNvCxnSpPr/>
              <p:nvPr/>
            </p:nvCxnSpPr>
            <p:spPr>
              <a:xfrm>
                <a:off x="1151375" y="3644350"/>
                <a:ext cx="0" cy="3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1D3D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52" name="Google Shape;252;p17"/>
          <p:cNvGrpSpPr/>
          <p:nvPr/>
        </p:nvGrpSpPr>
        <p:grpSpPr>
          <a:xfrm>
            <a:off x="2173351" y="1231775"/>
            <a:ext cx="1481400" cy="2844450"/>
            <a:chOff x="2173351" y="1231775"/>
            <a:chExt cx="1481400" cy="2844450"/>
          </a:xfrm>
        </p:grpSpPr>
        <p:pic>
          <p:nvPicPr>
            <p:cNvPr id="253" name="Google Shape;253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52675" y="1231775"/>
              <a:ext cx="522750" cy="522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4" name="Google Shape;254;p17"/>
            <p:cNvGrpSpPr/>
            <p:nvPr/>
          </p:nvGrpSpPr>
          <p:grpSpPr>
            <a:xfrm>
              <a:off x="2362201" y="2133490"/>
              <a:ext cx="1102825" cy="840600"/>
              <a:chOff x="599525" y="2695650"/>
              <a:chExt cx="1102825" cy="840600"/>
            </a:xfrm>
          </p:grpSpPr>
          <p:sp>
            <p:nvSpPr>
              <p:cNvPr id="255" name="Google Shape;255;p17"/>
              <p:cNvSpPr/>
              <p:nvPr/>
            </p:nvSpPr>
            <p:spPr>
              <a:xfrm>
                <a:off x="600450" y="2695650"/>
                <a:ext cx="1101900" cy="840600"/>
              </a:xfrm>
              <a:prstGeom prst="ellipse">
                <a:avLst/>
              </a:prstGeom>
              <a:gradFill>
                <a:gsLst>
                  <a:gs pos="0">
                    <a:srgbClr val="F0CE53"/>
                  </a:gs>
                  <a:gs pos="100000">
                    <a:srgbClr val="E8B62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599525" y="2802175"/>
                <a:ext cx="1101900" cy="325800"/>
              </a:xfrm>
              <a:prstGeom prst="rect">
                <a:avLst/>
              </a:prstGeom>
              <a:gradFill>
                <a:gsLst>
                  <a:gs pos="0">
                    <a:srgbClr val="F0CE53"/>
                  </a:gs>
                  <a:gs pos="100000">
                    <a:srgbClr val="E8B62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7" name="Google Shape;257;p17"/>
            <p:cNvSpPr/>
            <p:nvPr/>
          </p:nvSpPr>
          <p:spPr>
            <a:xfrm>
              <a:off x="2363126" y="1853340"/>
              <a:ext cx="1101900" cy="840600"/>
            </a:xfrm>
            <a:prstGeom prst="ellipse">
              <a:avLst/>
            </a:prstGeom>
            <a:solidFill>
              <a:srgbClr val="F0CE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8" name="Google Shape;258;p17"/>
            <p:cNvGrpSpPr/>
            <p:nvPr/>
          </p:nvGrpSpPr>
          <p:grpSpPr>
            <a:xfrm>
              <a:off x="2173351" y="3085129"/>
              <a:ext cx="1481400" cy="991096"/>
              <a:chOff x="410675" y="3644350"/>
              <a:chExt cx="1481400" cy="991096"/>
            </a:xfrm>
          </p:grpSpPr>
          <p:grpSp>
            <p:nvGrpSpPr>
              <p:cNvPr id="259" name="Google Shape;259;p17"/>
              <p:cNvGrpSpPr/>
              <p:nvPr/>
            </p:nvGrpSpPr>
            <p:grpSpPr>
              <a:xfrm>
                <a:off x="410675" y="4114796"/>
                <a:ext cx="1481400" cy="520650"/>
                <a:chOff x="410675" y="4114796"/>
                <a:chExt cx="1481400" cy="520650"/>
              </a:xfrm>
            </p:grpSpPr>
            <p:sp>
              <p:nvSpPr>
                <p:cNvPr id="260" name="Google Shape;260;p17"/>
                <p:cNvSpPr txBox="1"/>
                <p:nvPr/>
              </p:nvSpPr>
              <p:spPr>
                <a:xfrm>
                  <a:off x="410675" y="4114796"/>
                  <a:ext cx="1481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 Stage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61" name="Google Shape;261;p17"/>
                <p:cNvSpPr txBox="1"/>
                <p:nvPr/>
              </p:nvSpPr>
              <p:spPr>
                <a:xfrm>
                  <a:off x="478774" y="4370846"/>
                  <a:ext cx="1345200" cy="264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 into the market.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262" name="Google Shape;262;p17"/>
              <p:cNvCxnSpPr/>
              <p:nvPr/>
            </p:nvCxnSpPr>
            <p:spPr>
              <a:xfrm>
                <a:off x="1151375" y="3644350"/>
                <a:ext cx="0" cy="3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1D3D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263" name="Google Shape;263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99412" y="2034725"/>
              <a:ext cx="828400" cy="477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" name="Google Shape;264;p17"/>
          <p:cNvGrpSpPr/>
          <p:nvPr/>
        </p:nvGrpSpPr>
        <p:grpSpPr>
          <a:xfrm>
            <a:off x="3930766" y="1796808"/>
            <a:ext cx="1481400" cy="2980542"/>
            <a:chOff x="3930766" y="1796808"/>
            <a:chExt cx="1481400" cy="2980542"/>
          </a:xfrm>
        </p:grpSpPr>
        <p:pic>
          <p:nvPicPr>
            <p:cNvPr id="265" name="Google Shape;265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96840" y="1796808"/>
              <a:ext cx="517640" cy="510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6" name="Google Shape;266;p17"/>
            <p:cNvGrpSpPr/>
            <p:nvPr/>
          </p:nvGrpSpPr>
          <p:grpSpPr>
            <a:xfrm>
              <a:off x="4119616" y="2692710"/>
              <a:ext cx="1102825" cy="840600"/>
              <a:chOff x="599525" y="2695650"/>
              <a:chExt cx="1102825" cy="840600"/>
            </a:xfrm>
          </p:grpSpPr>
          <p:sp>
            <p:nvSpPr>
              <p:cNvPr id="267" name="Google Shape;267;p17"/>
              <p:cNvSpPr/>
              <p:nvPr/>
            </p:nvSpPr>
            <p:spPr>
              <a:xfrm>
                <a:off x="600450" y="2695650"/>
                <a:ext cx="1101900" cy="840600"/>
              </a:xfrm>
              <a:prstGeom prst="ellipse">
                <a:avLst/>
              </a:prstGeom>
              <a:gradFill>
                <a:gsLst>
                  <a:gs pos="0">
                    <a:srgbClr val="94D0DA"/>
                  </a:gs>
                  <a:gs pos="100000">
                    <a:srgbClr val="71C0CE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17"/>
              <p:cNvSpPr/>
              <p:nvPr/>
            </p:nvSpPr>
            <p:spPr>
              <a:xfrm>
                <a:off x="599525" y="2802175"/>
                <a:ext cx="1101900" cy="325800"/>
              </a:xfrm>
              <a:prstGeom prst="rect">
                <a:avLst/>
              </a:prstGeom>
              <a:gradFill>
                <a:gsLst>
                  <a:gs pos="0">
                    <a:srgbClr val="94D0DA"/>
                  </a:gs>
                  <a:gs pos="100000">
                    <a:srgbClr val="71C0CE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9" name="Google Shape;269;p17"/>
            <p:cNvSpPr/>
            <p:nvPr/>
          </p:nvSpPr>
          <p:spPr>
            <a:xfrm>
              <a:off x="4120541" y="2412560"/>
              <a:ext cx="1101900" cy="840600"/>
            </a:xfrm>
            <a:prstGeom prst="ellipse">
              <a:avLst/>
            </a:prstGeom>
            <a:solidFill>
              <a:srgbClr val="94D0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0" name="Google Shape;270;p17"/>
            <p:cNvGrpSpPr/>
            <p:nvPr/>
          </p:nvGrpSpPr>
          <p:grpSpPr>
            <a:xfrm>
              <a:off x="3930766" y="3644350"/>
              <a:ext cx="1481400" cy="1133000"/>
              <a:chOff x="410675" y="3644350"/>
              <a:chExt cx="1481400" cy="1133000"/>
            </a:xfrm>
          </p:grpSpPr>
          <p:grpSp>
            <p:nvGrpSpPr>
              <p:cNvPr id="271" name="Google Shape;271;p17"/>
              <p:cNvGrpSpPr/>
              <p:nvPr/>
            </p:nvGrpSpPr>
            <p:grpSpPr>
              <a:xfrm>
                <a:off x="410675" y="4114796"/>
                <a:ext cx="1481400" cy="662554"/>
                <a:chOff x="410675" y="4114796"/>
                <a:chExt cx="1481400" cy="662554"/>
              </a:xfrm>
            </p:grpSpPr>
            <p:sp>
              <p:nvSpPr>
                <p:cNvPr id="272" name="Google Shape;272;p17"/>
                <p:cNvSpPr txBox="1"/>
                <p:nvPr/>
              </p:nvSpPr>
              <p:spPr>
                <a:xfrm>
                  <a:off x="410675" y="4114796"/>
                  <a:ext cx="1481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Growth Stage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73" name="Google Shape;273;p17"/>
                <p:cNvSpPr txBox="1"/>
                <p:nvPr/>
              </p:nvSpPr>
              <p:spPr>
                <a:xfrm>
                  <a:off x="465609" y="4370850"/>
                  <a:ext cx="1371600" cy="40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starts gaining market acceptance and sales increase rapidly.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274" name="Google Shape;274;p17"/>
              <p:cNvCxnSpPr/>
              <p:nvPr/>
            </p:nvCxnSpPr>
            <p:spPr>
              <a:xfrm>
                <a:off x="1151375" y="3644350"/>
                <a:ext cx="0" cy="3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1D3D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275" name="Google Shape;275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209576" y="2551263"/>
              <a:ext cx="903350" cy="5263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7"/>
          <p:cNvGrpSpPr/>
          <p:nvPr/>
        </p:nvGrpSpPr>
        <p:grpSpPr>
          <a:xfrm>
            <a:off x="5672713" y="1192075"/>
            <a:ext cx="1481400" cy="3026050"/>
            <a:chOff x="5672713" y="1192075"/>
            <a:chExt cx="1481400" cy="3026050"/>
          </a:xfrm>
        </p:grpSpPr>
        <p:pic>
          <p:nvPicPr>
            <p:cNvPr id="277" name="Google Shape;277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100837" y="1192075"/>
              <a:ext cx="620325" cy="5692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8" name="Google Shape;278;p17"/>
            <p:cNvGrpSpPr/>
            <p:nvPr/>
          </p:nvGrpSpPr>
          <p:grpSpPr>
            <a:xfrm>
              <a:off x="5861563" y="2133490"/>
              <a:ext cx="1102825" cy="840600"/>
              <a:chOff x="599525" y="2695650"/>
              <a:chExt cx="1102825" cy="840600"/>
            </a:xfrm>
          </p:grpSpPr>
          <p:sp>
            <p:nvSpPr>
              <p:cNvPr id="279" name="Google Shape;279;p17"/>
              <p:cNvSpPr/>
              <p:nvPr/>
            </p:nvSpPr>
            <p:spPr>
              <a:xfrm>
                <a:off x="600450" y="2695650"/>
                <a:ext cx="1101900" cy="840600"/>
              </a:xfrm>
              <a:prstGeom prst="ellipse">
                <a:avLst/>
              </a:prstGeom>
              <a:gradFill>
                <a:gsLst>
                  <a:gs pos="0">
                    <a:srgbClr val="8D75B5"/>
                  </a:gs>
                  <a:gs pos="100000">
                    <a:srgbClr val="8D75B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7"/>
              <p:cNvSpPr/>
              <p:nvPr/>
            </p:nvSpPr>
            <p:spPr>
              <a:xfrm>
                <a:off x="599525" y="2802175"/>
                <a:ext cx="1101900" cy="325800"/>
              </a:xfrm>
              <a:prstGeom prst="rect">
                <a:avLst/>
              </a:prstGeom>
              <a:gradFill>
                <a:gsLst>
                  <a:gs pos="0">
                    <a:srgbClr val="8D75B5"/>
                  </a:gs>
                  <a:gs pos="100000">
                    <a:srgbClr val="8D75B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1" name="Google Shape;281;p17"/>
            <p:cNvSpPr/>
            <p:nvPr/>
          </p:nvSpPr>
          <p:spPr>
            <a:xfrm>
              <a:off x="5862488" y="1853340"/>
              <a:ext cx="1101900" cy="840600"/>
            </a:xfrm>
            <a:prstGeom prst="ellipse">
              <a:avLst/>
            </a:prstGeom>
            <a:solidFill>
              <a:srgbClr val="A490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2" name="Google Shape;282;p17"/>
            <p:cNvGrpSpPr/>
            <p:nvPr/>
          </p:nvGrpSpPr>
          <p:grpSpPr>
            <a:xfrm>
              <a:off x="5672713" y="3085129"/>
              <a:ext cx="1481400" cy="1132996"/>
              <a:chOff x="410675" y="3644350"/>
              <a:chExt cx="1481400" cy="1132996"/>
            </a:xfrm>
          </p:grpSpPr>
          <p:grpSp>
            <p:nvGrpSpPr>
              <p:cNvPr id="283" name="Google Shape;283;p17"/>
              <p:cNvGrpSpPr/>
              <p:nvPr/>
            </p:nvGrpSpPr>
            <p:grpSpPr>
              <a:xfrm>
                <a:off x="410675" y="4114796"/>
                <a:ext cx="1481400" cy="662550"/>
                <a:chOff x="410675" y="4114796"/>
                <a:chExt cx="1481400" cy="662550"/>
              </a:xfrm>
            </p:grpSpPr>
            <p:sp>
              <p:nvSpPr>
                <p:cNvPr id="284" name="Google Shape;284;p17"/>
                <p:cNvSpPr txBox="1"/>
                <p:nvPr/>
              </p:nvSpPr>
              <p:spPr>
                <a:xfrm>
                  <a:off x="410675" y="4114796"/>
                  <a:ext cx="1481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Maturity Stage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85" name="Google Shape;285;p17"/>
                <p:cNvSpPr txBox="1"/>
                <p:nvPr/>
              </p:nvSpPr>
              <p:spPr>
                <a:xfrm>
                  <a:off x="478774" y="4370846"/>
                  <a:ext cx="1345200" cy="40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growth starts to slow down as the product reaches peak market penetration.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286" name="Google Shape;286;p17"/>
              <p:cNvCxnSpPr/>
              <p:nvPr/>
            </p:nvCxnSpPr>
            <p:spPr>
              <a:xfrm>
                <a:off x="1151375" y="3644350"/>
                <a:ext cx="0" cy="3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1D3D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287" name="Google Shape;287;p1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965409" y="2016539"/>
              <a:ext cx="903600" cy="5258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p17"/>
          <p:cNvGrpSpPr/>
          <p:nvPr/>
        </p:nvGrpSpPr>
        <p:grpSpPr>
          <a:xfrm>
            <a:off x="7400866" y="1761325"/>
            <a:ext cx="1509000" cy="3016025"/>
            <a:chOff x="7400866" y="1761325"/>
            <a:chExt cx="1509000" cy="3016025"/>
          </a:xfrm>
        </p:grpSpPr>
        <p:pic>
          <p:nvPicPr>
            <p:cNvPr id="289" name="Google Shape;289;p1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856700" y="1761325"/>
              <a:ext cx="587979" cy="545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0" name="Google Shape;290;p17"/>
            <p:cNvGrpSpPr/>
            <p:nvPr/>
          </p:nvGrpSpPr>
          <p:grpSpPr>
            <a:xfrm>
              <a:off x="7603516" y="2692710"/>
              <a:ext cx="1102825" cy="840600"/>
              <a:chOff x="599525" y="2695650"/>
              <a:chExt cx="1102825" cy="840600"/>
            </a:xfrm>
          </p:grpSpPr>
          <p:sp>
            <p:nvSpPr>
              <p:cNvPr id="291" name="Google Shape;291;p17"/>
              <p:cNvSpPr/>
              <p:nvPr/>
            </p:nvSpPr>
            <p:spPr>
              <a:xfrm>
                <a:off x="600450" y="2695650"/>
                <a:ext cx="1101900" cy="840600"/>
              </a:xfrm>
              <a:prstGeom prst="ellipse">
                <a:avLst/>
              </a:prstGeom>
              <a:gradFill>
                <a:gsLst>
                  <a:gs pos="0">
                    <a:srgbClr val="919298"/>
                  </a:gs>
                  <a:gs pos="100000">
                    <a:srgbClr val="73747C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7"/>
              <p:cNvSpPr/>
              <p:nvPr/>
            </p:nvSpPr>
            <p:spPr>
              <a:xfrm>
                <a:off x="599525" y="2802175"/>
                <a:ext cx="1101900" cy="325800"/>
              </a:xfrm>
              <a:prstGeom prst="rect">
                <a:avLst/>
              </a:prstGeom>
              <a:gradFill>
                <a:gsLst>
                  <a:gs pos="0">
                    <a:srgbClr val="919298"/>
                  </a:gs>
                  <a:gs pos="100000">
                    <a:srgbClr val="73747C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3" name="Google Shape;293;p17"/>
            <p:cNvSpPr/>
            <p:nvPr/>
          </p:nvSpPr>
          <p:spPr>
            <a:xfrm>
              <a:off x="7604441" y="2412560"/>
              <a:ext cx="1101900" cy="840600"/>
            </a:xfrm>
            <a:prstGeom prst="ellipse">
              <a:avLst/>
            </a:prstGeom>
            <a:solidFill>
              <a:srgbClr val="9192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4" name="Google Shape;294;p17"/>
            <p:cNvGrpSpPr/>
            <p:nvPr/>
          </p:nvGrpSpPr>
          <p:grpSpPr>
            <a:xfrm>
              <a:off x="7400866" y="3644350"/>
              <a:ext cx="1509000" cy="1133000"/>
              <a:chOff x="396875" y="3644350"/>
              <a:chExt cx="1509000" cy="1133000"/>
            </a:xfrm>
          </p:grpSpPr>
          <p:grpSp>
            <p:nvGrpSpPr>
              <p:cNvPr id="295" name="Google Shape;295;p17"/>
              <p:cNvGrpSpPr/>
              <p:nvPr/>
            </p:nvGrpSpPr>
            <p:grpSpPr>
              <a:xfrm>
                <a:off x="396875" y="4114796"/>
                <a:ext cx="1509000" cy="662554"/>
                <a:chOff x="396875" y="4114796"/>
                <a:chExt cx="1509000" cy="662554"/>
              </a:xfrm>
            </p:grpSpPr>
            <p:sp>
              <p:nvSpPr>
                <p:cNvPr id="296" name="Google Shape;296;p17"/>
                <p:cNvSpPr txBox="1"/>
                <p:nvPr/>
              </p:nvSpPr>
              <p:spPr>
                <a:xfrm>
                  <a:off x="410675" y="4114796"/>
                  <a:ext cx="1481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Decline Stage</a:t>
                  </a:r>
                  <a:endParaRPr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297" name="Google Shape;297;p17"/>
                <p:cNvSpPr txBox="1"/>
                <p:nvPr/>
              </p:nvSpPr>
              <p:spPr>
                <a:xfrm>
                  <a:off x="396875" y="4370850"/>
                  <a:ext cx="1509000" cy="40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8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 product becomes outdated or loses relevance.</a:t>
                  </a:r>
                  <a:endParaRPr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298" name="Google Shape;298;p17"/>
              <p:cNvCxnSpPr/>
              <p:nvPr/>
            </p:nvCxnSpPr>
            <p:spPr>
              <a:xfrm>
                <a:off x="1151375" y="3644350"/>
                <a:ext cx="0" cy="399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1D3D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299" name="Google Shape;299;p1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744279" y="2592760"/>
              <a:ext cx="822225" cy="480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8"/>
          <p:cNvGrpSpPr/>
          <p:nvPr/>
        </p:nvGrpSpPr>
        <p:grpSpPr>
          <a:xfrm>
            <a:off x="609276" y="975050"/>
            <a:ext cx="7912120" cy="3790675"/>
            <a:chOff x="595825" y="975051"/>
            <a:chExt cx="7857900" cy="3790675"/>
          </a:xfrm>
        </p:grpSpPr>
        <p:cxnSp>
          <p:nvCxnSpPr>
            <p:cNvPr id="305" name="Google Shape;305;p18"/>
            <p:cNvCxnSpPr/>
            <p:nvPr/>
          </p:nvCxnSpPr>
          <p:spPr>
            <a:xfrm>
              <a:off x="106377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6" name="Google Shape;306;p18"/>
            <p:cNvCxnSpPr/>
            <p:nvPr/>
          </p:nvCxnSpPr>
          <p:spPr>
            <a:xfrm>
              <a:off x="152563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7" name="Google Shape;307;p18"/>
            <p:cNvCxnSpPr/>
            <p:nvPr/>
          </p:nvCxnSpPr>
          <p:spPr>
            <a:xfrm>
              <a:off x="198749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8" name="Google Shape;308;p18"/>
            <p:cNvCxnSpPr/>
            <p:nvPr/>
          </p:nvCxnSpPr>
          <p:spPr>
            <a:xfrm>
              <a:off x="2449360" y="97680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18"/>
            <p:cNvCxnSpPr/>
            <p:nvPr/>
          </p:nvCxnSpPr>
          <p:spPr>
            <a:xfrm>
              <a:off x="2911222" y="97687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18"/>
            <p:cNvCxnSpPr/>
            <p:nvPr/>
          </p:nvCxnSpPr>
          <p:spPr>
            <a:xfrm>
              <a:off x="3373084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18"/>
            <p:cNvCxnSpPr/>
            <p:nvPr/>
          </p:nvCxnSpPr>
          <p:spPr>
            <a:xfrm>
              <a:off x="3834946" y="9769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18"/>
            <p:cNvCxnSpPr/>
            <p:nvPr/>
          </p:nvCxnSpPr>
          <p:spPr>
            <a:xfrm>
              <a:off x="4296809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18"/>
            <p:cNvCxnSpPr/>
            <p:nvPr/>
          </p:nvCxnSpPr>
          <p:spPr>
            <a:xfrm>
              <a:off x="4758671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18"/>
            <p:cNvCxnSpPr/>
            <p:nvPr/>
          </p:nvCxnSpPr>
          <p:spPr>
            <a:xfrm>
              <a:off x="522053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18"/>
            <p:cNvCxnSpPr/>
            <p:nvPr/>
          </p:nvCxnSpPr>
          <p:spPr>
            <a:xfrm>
              <a:off x="5682396" y="977026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18"/>
            <p:cNvCxnSpPr/>
            <p:nvPr/>
          </p:nvCxnSpPr>
          <p:spPr>
            <a:xfrm>
              <a:off x="6144258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18"/>
            <p:cNvCxnSpPr/>
            <p:nvPr/>
          </p:nvCxnSpPr>
          <p:spPr>
            <a:xfrm>
              <a:off x="6606120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18"/>
            <p:cNvCxnSpPr/>
            <p:nvPr/>
          </p:nvCxnSpPr>
          <p:spPr>
            <a:xfrm>
              <a:off x="7067983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18"/>
            <p:cNvCxnSpPr/>
            <p:nvPr/>
          </p:nvCxnSpPr>
          <p:spPr>
            <a:xfrm>
              <a:off x="595825" y="1442800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18"/>
            <p:cNvCxnSpPr/>
            <p:nvPr/>
          </p:nvCxnSpPr>
          <p:spPr>
            <a:xfrm>
              <a:off x="595825" y="1918888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18"/>
            <p:cNvCxnSpPr/>
            <p:nvPr/>
          </p:nvCxnSpPr>
          <p:spPr>
            <a:xfrm>
              <a:off x="595825" y="2394976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2" name="Google Shape;322;p18"/>
            <p:cNvCxnSpPr/>
            <p:nvPr/>
          </p:nvCxnSpPr>
          <p:spPr>
            <a:xfrm>
              <a:off x="595825" y="2871064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3" name="Google Shape;323;p18"/>
            <p:cNvCxnSpPr/>
            <p:nvPr/>
          </p:nvCxnSpPr>
          <p:spPr>
            <a:xfrm>
              <a:off x="595825" y="3347152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18"/>
            <p:cNvCxnSpPr/>
            <p:nvPr/>
          </p:nvCxnSpPr>
          <p:spPr>
            <a:xfrm>
              <a:off x="595825" y="3823239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18"/>
            <p:cNvCxnSpPr/>
            <p:nvPr/>
          </p:nvCxnSpPr>
          <p:spPr>
            <a:xfrm>
              <a:off x="595825" y="4299327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18"/>
            <p:cNvCxnSpPr/>
            <p:nvPr/>
          </p:nvCxnSpPr>
          <p:spPr>
            <a:xfrm>
              <a:off x="7529845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18"/>
            <p:cNvCxnSpPr/>
            <p:nvPr/>
          </p:nvCxnSpPr>
          <p:spPr>
            <a:xfrm>
              <a:off x="7991707" y="975051"/>
              <a:ext cx="0" cy="378870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18"/>
            <p:cNvCxnSpPr/>
            <p:nvPr/>
          </p:nvCxnSpPr>
          <p:spPr>
            <a:xfrm>
              <a:off x="595825" y="977025"/>
              <a:ext cx="7857900" cy="0"/>
            </a:xfrm>
            <a:prstGeom prst="straightConnector1">
              <a:avLst/>
            </a:prstGeom>
            <a:noFill/>
            <a:ln cap="flat" cmpd="sng" w="9525">
              <a:solidFill>
                <a:srgbClr val="F3F3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9" name="Google Shape;329;p18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330" name="Google Shape;330;p18"/>
          <p:cNvGrpSpPr/>
          <p:nvPr/>
        </p:nvGrpSpPr>
        <p:grpSpPr>
          <a:xfrm>
            <a:off x="565504" y="2303632"/>
            <a:ext cx="1625449" cy="2489550"/>
            <a:chOff x="565525" y="2303625"/>
            <a:chExt cx="1623825" cy="2489550"/>
          </a:xfrm>
        </p:grpSpPr>
        <p:sp>
          <p:nvSpPr>
            <p:cNvPr id="331" name="Google Shape;331;p18"/>
            <p:cNvSpPr/>
            <p:nvPr/>
          </p:nvSpPr>
          <p:spPr>
            <a:xfrm>
              <a:off x="614900" y="3815175"/>
              <a:ext cx="1574450" cy="948150"/>
            </a:xfrm>
            <a:custGeom>
              <a:rect b="b" l="l" r="r" t="t"/>
              <a:pathLst>
                <a:path extrusionOk="0" h="37926" w="62978">
                  <a:moveTo>
                    <a:pt x="0" y="37926"/>
                  </a:moveTo>
                  <a:lnTo>
                    <a:pt x="62978" y="37926"/>
                  </a:lnTo>
                  <a:lnTo>
                    <a:pt x="62978" y="0"/>
                  </a:lnTo>
                  <a:lnTo>
                    <a:pt x="37230" y="0"/>
                  </a:lnTo>
                  <a:lnTo>
                    <a:pt x="0" y="7655"/>
                  </a:lnTo>
                  <a:close/>
                </a:path>
              </a:pathLst>
            </a:custGeom>
            <a:gradFill>
              <a:gsLst>
                <a:gs pos="0">
                  <a:srgbClr val="ED6A67"/>
                </a:gs>
                <a:gs pos="100000">
                  <a:srgbClr val="E8403B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332" name="Google Shape;332;p18"/>
            <p:cNvGrpSpPr/>
            <p:nvPr/>
          </p:nvGrpSpPr>
          <p:grpSpPr>
            <a:xfrm>
              <a:off x="677071" y="2390999"/>
              <a:ext cx="1481400" cy="1124351"/>
              <a:chOff x="677071" y="2390999"/>
              <a:chExt cx="1481400" cy="1124351"/>
            </a:xfrm>
          </p:grpSpPr>
          <p:sp>
            <p:nvSpPr>
              <p:cNvPr id="333" name="Google Shape;333;p18"/>
              <p:cNvSpPr txBox="1"/>
              <p:nvPr/>
            </p:nvSpPr>
            <p:spPr>
              <a:xfrm>
                <a:off x="677071" y="2390999"/>
                <a:ext cx="1481400" cy="38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Development 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Stage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334" name="Google Shape;334;p18"/>
              <p:cNvSpPr txBox="1"/>
              <p:nvPr/>
            </p:nvSpPr>
            <p:spPr>
              <a:xfrm>
                <a:off x="680350" y="2898850"/>
                <a:ext cx="1373700" cy="61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designed, and developed.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335" name="Google Shape;335;p18"/>
            <p:cNvGrpSpPr/>
            <p:nvPr/>
          </p:nvGrpSpPr>
          <p:grpSpPr>
            <a:xfrm>
              <a:off x="565525" y="2303625"/>
              <a:ext cx="97200" cy="2459700"/>
              <a:chOff x="565525" y="2303625"/>
              <a:chExt cx="97200" cy="2459700"/>
            </a:xfrm>
          </p:grpSpPr>
          <p:cxnSp>
            <p:nvCxnSpPr>
              <p:cNvPr id="336" name="Google Shape;336;p18"/>
              <p:cNvCxnSpPr/>
              <p:nvPr/>
            </p:nvCxnSpPr>
            <p:spPr>
              <a:xfrm>
                <a:off x="614125" y="2400825"/>
                <a:ext cx="0" cy="2362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8403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7" name="Google Shape;337;p18"/>
              <p:cNvSpPr/>
              <p:nvPr/>
            </p:nvSpPr>
            <p:spPr>
              <a:xfrm>
                <a:off x="565525" y="2303625"/>
                <a:ext cx="97200" cy="97200"/>
              </a:xfrm>
              <a:prstGeom prst="ellipse">
                <a:avLst/>
              </a:prstGeom>
              <a:noFill/>
              <a:ln cap="flat" cmpd="sng" w="9525">
                <a:solidFill>
                  <a:srgbClr val="E8403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8" name="Google Shape;338;p18"/>
            <p:cNvSpPr txBox="1"/>
            <p:nvPr/>
          </p:nvSpPr>
          <p:spPr>
            <a:xfrm>
              <a:off x="1214625" y="4183575"/>
              <a:ext cx="9093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4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01</a:t>
              </a:r>
              <a:endParaRPr sz="4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>
            <a:off x="2146925" y="2094550"/>
            <a:ext cx="1638120" cy="2698631"/>
            <a:chOff x="2145367" y="2094544"/>
            <a:chExt cx="1636483" cy="2698631"/>
          </a:xfrm>
        </p:grpSpPr>
        <p:grpSp>
          <p:nvGrpSpPr>
            <p:cNvPr id="340" name="Google Shape;340;p18"/>
            <p:cNvGrpSpPr/>
            <p:nvPr/>
          </p:nvGrpSpPr>
          <p:grpSpPr>
            <a:xfrm>
              <a:off x="2145367" y="2094544"/>
              <a:ext cx="1636483" cy="2669031"/>
              <a:chOff x="2145367" y="2094544"/>
              <a:chExt cx="1636483" cy="2669031"/>
            </a:xfrm>
          </p:grpSpPr>
          <p:grpSp>
            <p:nvGrpSpPr>
              <p:cNvPr id="341" name="Google Shape;341;p18"/>
              <p:cNvGrpSpPr/>
              <p:nvPr/>
            </p:nvGrpSpPr>
            <p:grpSpPr>
              <a:xfrm>
                <a:off x="2256913" y="2181918"/>
                <a:ext cx="1481400" cy="805751"/>
                <a:chOff x="677071" y="2390999"/>
                <a:chExt cx="1481400" cy="805751"/>
              </a:xfrm>
            </p:grpSpPr>
            <p:sp>
              <p:nvSpPr>
                <p:cNvPr id="342" name="Google Shape;342;p18"/>
                <p:cNvSpPr txBox="1"/>
                <p:nvPr/>
              </p:nvSpPr>
              <p:spPr>
                <a:xfrm>
                  <a:off x="677071" y="2390999"/>
                  <a:ext cx="1481400" cy="38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solidFill>
                        <a:srgbClr val="2F1839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Introduction Stage</a:t>
                  </a:r>
                  <a:endParaRPr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sp>
              <p:nvSpPr>
                <p:cNvPr id="343" name="Google Shape;343;p18"/>
                <p:cNvSpPr txBox="1"/>
                <p:nvPr/>
              </p:nvSpPr>
              <p:spPr>
                <a:xfrm>
                  <a:off x="680350" y="2898850"/>
                  <a:ext cx="1373700" cy="29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The product is launched</a:t>
                  </a:r>
                  <a:endParaRPr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919298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 into the market.</a:t>
                  </a:r>
                  <a:endParaRPr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344" name="Google Shape;344;p18"/>
              <p:cNvGrpSpPr/>
              <p:nvPr/>
            </p:nvGrpSpPr>
            <p:grpSpPr>
              <a:xfrm>
                <a:off x="2145367" y="2094544"/>
                <a:ext cx="97200" cy="2668500"/>
                <a:chOff x="565525" y="2303625"/>
                <a:chExt cx="97200" cy="2668500"/>
              </a:xfrm>
            </p:grpSpPr>
            <p:cxnSp>
              <p:nvCxnSpPr>
                <p:cNvPr id="345" name="Google Shape;345;p18"/>
                <p:cNvCxnSpPr/>
                <p:nvPr/>
              </p:nvCxnSpPr>
              <p:spPr>
                <a:xfrm>
                  <a:off x="614125" y="2400825"/>
                  <a:ext cx="0" cy="2571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0CE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46" name="Google Shape;346;p18"/>
                <p:cNvSpPr/>
                <p:nvPr/>
              </p:nvSpPr>
              <p:spPr>
                <a:xfrm>
                  <a:off x="565525" y="2303625"/>
                  <a:ext cx="97200" cy="972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F0CE5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47" name="Google Shape;347;p18"/>
              <p:cNvSpPr/>
              <p:nvPr/>
            </p:nvSpPr>
            <p:spPr>
              <a:xfrm>
                <a:off x="2186225" y="3323325"/>
                <a:ext cx="1595625" cy="1440250"/>
              </a:xfrm>
              <a:custGeom>
                <a:rect b="b" l="l" r="r" t="t"/>
                <a:pathLst>
                  <a:path extrusionOk="0" h="57610" w="63825">
                    <a:moveTo>
                      <a:pt x="0" y="57610"/>
                    </a:moveTo>
                    <a:lnTo>
                      <a:pt x="63825" y="57610"/>
                    </a:lnTo>
                    <a:lnTo>
                      <a:pt x="63825" y="0"/>
                    </a:lnTo>
                    <a:lnTo>
                      <a:pt x="48527" y="6334"/>
                    </a:lnTo>
                    <a:lnTo>
                      <a:pt x="11498" y="12375"/>
                    </a:lnTo>
                    <a:lnTo>
                      <a:pt x="195" y="19489"/>
                    </a:lnTo>
                    <a:close/>
                  </a:path>
                </a:pathLst>
              </a:custGeom>
              <a:gradFill>
                <a:gsLst>
                  <a:gs pos="0">
                    <a:srgbClr val="F0CE53"/>
                  </a:gs>
                  <a:gs pos="100000">
                    <a:srgbClr val="E8B621"/>
                  </a:gs>
                </a:gsLst>
                <a:lin ang="0" scaled="0"/>
              </a:gradFill>
              <a:ln>
                <a:noFill/>
              </a:ln>
            </p:spPr>
          </p:sp>
        </p:grpSp>
        <p:sp>
          <p:nvSpPr>
            <p:cNvPr id="348" name="Google Shape;348;p18"/>
            <p:cNvSpPr txBox="1"/>
            <p:nvPr/>
          </p:nvSpPr>
          <p:spPr>
            <a:xfrm>
              <a:off x="2794467" y="4183575"/>
              <a:ext cx="9093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4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02</a:t>
              </a:r>
              <a:endParaRPr sz="4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349" name="Google Shape;349;p18"/>
          <p:cNvGrpSpPr/>
          <p:nvPr/>
        </p:nvGrpSpPr>
        <p:grpSpPr>
          <a:xfrm>
            <a:off x="3737095" y="1821755"/>
            <a:ext cx="1625455" cy="2971426"/>
            <a:chOff x="3733948" y="1821749"/>
            <a:chExt cx="1623831" cy="2971426"/>
          </a:xfrm>
        </p:grpSpPr>
        <p:sp>
          <p:nvSpPr>
            <p:cNvPr id="350" name="Google Shape;350;p18"/>
            <p:cNvSpPr/>
            <p:nvPr/>
          </p:nvSpPr>
          <p:spPr>
            <a:xfrm>
              <a:off x="3783328" y="3042368"/>
              <a:ext cx="1574450" cy="1721000"/>
            </a:xfrm>
            <a:custGeom>
              <a:rect b="b" l="l" r="r" t="t"/>
              <a:pathLst>
                <a:path extrusionOk="0" h="68840" w="62978">
                  <a:moveTo>
                    <a:pt x="0" y="68840"/>
                  </a:moveTo>
                  <a:lnTo>
                    <a:pt x="62978" y="68840"/>
                  </a:lnTo>
                  <a:lnTo>
                    <a:pt x="62963" y="0"/>
                  </a:lnTo>
                  <a:lnTo>
                    <a:pt x="40914" y="7351"/>
                  </a:lnTo>
                  <a:lnTo>
                    <a:pt x="0" y="11171"/>
                  </a:lnTo>
                  <a:close/>
                </a:path>
              </a:pathLst>
            </a:custGeom>
            <a:gradFill>
              <a:gsLst>
                <a:gs pos="0">
                  <a:srgbClr val="94D0DA"/>
                </a:gs>
                <a:gs pos="100000">
                  <a:srgbClr val="71C0CE"/>
                </a:gs>
              </a:gsLst>
              <a:lin ang="0" scaled="0"/>
            </a:gradFill>
            <a:ln>
              <a:noFill/>
            </a:ln>
          </p:spPr>
        </p:sp>
        <p:grpSp>
          <p:nvGrpSpPr>
            <p:cNvPr id="351" name="Google Shape;351;p18"/>
            <p:cNvGrpSpPr/>
            <p:nvPr/>
          </p:nvGrpSpPr>
          <p:grpSpPr>
            <a:xfrm>
              <a:off x="3845494" y="1909123"/>
              <a:ext cx="1481400" cy="965051"/>
              <a:chOff x="677071" y="2390999"/>
              <a:chExt cx="1481400" cy="965051"/>
            </a:xfrm>
          </p:grpSpPr>
          <p:sp>
            <p:nvSpPr>
              <p:cNvPr id="352" name="Google Shape;352;p18"/>
              <p:cNvSpPr txBox="1"/>
              <p:nvPr/>
            </p:nvSpPr>
            <p:spPr>
              <a:xfrm>
                <a:off x="677071" y="2390999"/>
                <a:ext cx="1481400" cy="38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Growth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Stage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353" name="Google Shape;353;p18"/>
              <p:cNvSpPr txBox="1"/>
              <p:nvPr/>
            </p:nvSpPr>
            <p:spPr>
              <a:xfrm>
                <a:off x="680350" y="2898850"/>
                <a:ext cx="13737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acceptance and sales increase rapidly.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354" name="Google Shape;354;p18"/>
            <p:cNvGrpSpPr/>
            <p:nvPr/>
          </p:nvGrpSpPr>
          <p:grpSpPr>
            <a:xfrm>
              <a:off x="3733948" y="1821749"/>
              <a:ext cx="97200" cy="2941200"/>
              <a:chOff x="565525" y="2303625"/>
              <a:chExt cx="97200" cy="2941200"/>
            </a:xfrm>
          </p:grpSpPr>
          <p:cxnSp>
            <p:nvCxnSpPr>
              <p:cNvPr id="355" name="Google Shape;355;p18"/>
              <p:cNvCxnSpPr/>
              <p:nvPr/>
            </p:nvCxnSpPr>
            <p:spPr>
              <a:xfrm>
                <a:off x="614125" y="2400825"/>
                <a:ext cx="0" cy="2844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4D0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56" name="Google Shape;356;p18"/>
              <p:cNvSpPr/>
              <p:nvPr/>
            </p:nvSpPr>
            <p:spPr>
              <a:xfrm>
                <a:off x="565525" y="2303625"/>
                <a:ext cx="97200" cy="97200"/>
              </a:xfrm>
              <a:prstGeom prst="ellipse">
                <a:avLst/>
              </a:prstGeom>
              <a:noFill/>
              <a:ln cap="flat" cmpd="sng" w="9525">
                <a:solidFill>
                  <a:srgbClr val="94D0D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7" name="Google Shape;357;p18"/>
            <p:cNvSpPr txBox="1"/>
            <p:nvPr/>
          </p:nvSpPr>
          <p:spPr>
            <a:xfrm>
              <a:off x="4383048" y="4183575"/>
              <a:ext cx="9093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4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03</a:t>
              </a:r>
              <a:endParaRPr sz="4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358" name="Google Shape;358;p18"/>
          <p:cNvGrpSpPr/>
          <p:nvPr/>
        </p:nvGrpSpPr>
        <p:grpSpPr>
          <a:xfrm>
            <a:off x="5316428" y="1647951"/>
            <a:ext cx="1625438" cy="3145231"/>
            <a:chOff x="5314833" y="1647944"/>
            <a:chExt cx="1623815" cy="3145231"/>
          </a:xfrm>
        </p:grpSpPr>
        <p:sp>
          <p:nvSpPr>
            <p:cNvPr id="359" name="Google Shape;359;p18"/>
            <p:cNvSpPr/>
            <p:nvPr/>
          </p:nvSpPr>
          <p:spPr>
            <a:xfrm>
              <a:off x="5364198" y="2869693"/>
              <a:ext cx="1574450" cy="1893610"/>
            </a:xfrm>
            <a:custGeom>
              <a:rect b="b" l="l" r="r" t="t"/>
              <a:pathLst>
                <a:path extrusionOk="0" h="75919" w="62978">
                  <a:moveTo>
                    <a:pt x="0" y="75919"/>
                  </a:moveTo>
                  <a:lnTo>
                    <a:pt x="62978" y="75919"/>
                  </a:lnTo>
                  <a:lnTo>
                    <a:pt x="62916" y="0"/>
                  </a:lnTo>
                  <a:lnTo>
                    <a:pt x="33851" y="8980"/>
                  </a:lnTo>
                  <a:lnTo>
                    <a:pt x="0" y="6901"/>
                  </a:lnTo>
                  <a:close/>
                </a:path>
              </a:pathLst>
            </a:custGeom>
            <a:gradFill>
              <a:gsLst>
                <a:gs pos="0">
                  <a:srgbClr val="8D75B5"/>
                </a:gs>
                <a:gs pos="100000">
                  <a:srgbClr val="8D75B5"/>
                </a:gs>
              </a:gsLst>
              <a:lin ang="0" scaled="0"/>
            </a:gradFill>
            <a:ln>
              <a:noFill/>
            </a:ln>
          </p:spPr>
        </p:sp>
        <p:grpSp>
          <p:nvGrpSpPr>
            <p:cNvPr id="360" name="Google Shape;360;p18"/>
            <p:cNvGrpSpPr/>
            <p:nvPr/>
          </p:nvGrpSpPr>
          <p:grpSpPr>
            <a:xfrm>
              <a:off x="5426379" y="1735319"/>
              <a:ext cx="1481400" cy="1283651"/>
              <a:chOff x="677071" y="2217195"/>
              <a:chExt cx="1481400" cy="1283651"/>
            </a:xfrm>
          </p:grpSpPr>
          <p:sp>
            <p:nvSpPr>
              <p:cNvPr id="361" name="Google Shape;361;p18"/>
              <p:cNvSpPr txBox="1"/>
              <p:nvPr/>
            </p:nvSpPr>
            <p:spPr>
              <a:xfrm>
                <a:off x="677071" y="2217195"/>
                <a:ext cx="1481400" cy="38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Maturity 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Stage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362" name="Google Shape;362;p18"/>
              <p:cNvSpPr txBox="1"/>
              <p:nvPr/>
            </p:nvSpPr>
            <p:spPr>
              <a:xfrm>
                <a:off x="680350" y="2725046"/>
                <a:ext cx="1373700" cy="77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to slow down as the product reaches peak market penetration.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363" name="Google Shape;363;p18"/>
            <p:cNvGrpSpPr/>
            <p:nvPr/>
          </p:nvGrpSpPr>
          <p:grpSpPr>
            <a:xfrm>
              <a:off x="5314833" y="1647944"/>
              <a:ext cx="97200" cy="3115500"/>
              <a:chOff x="565525" y="2129821"/>
              <a:chExt cx="97200" cy="3115500"/>
            </a:xfrm>
          </p:grpSpPr>
          <p:cxnSp>
            <p:nvCxnSpPr>
              <p:cNvPr id="364" name="Google Shape;364;p18"/>
              <p:cNvCxnSpPr/>
              <p:nvPr/>
            </p:nvCxnSpPr>
            <p:spPr>
              <a:xfrm>
                <a:off x="614125" y="2227021"/>
                <a:ext cx="0" cy="3018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D75B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65" name="Google Shape;365;p18"/>
              <p:cNvSpPr/>
              <p:nvPr/>
            </p:nvSpPr>
            <p:spPr>
              <a:xfrm>
                <a:off x="565525" y="2129821"/>
                <a:ext cx="97200" cy="97200"/>
              </a:xfrm>
              <a:prstGeom prst="ellipse">
                <a:avLst/>
              </a:prstGeom>
              <a:noFill/>
              <a:ln cap="flat" cmpd="sng" w="9525">
                <a:solidFill>
                  <a:srgbClr val="8D75B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6" name="Google Shape;366;p18"/>
            <p:cNvSpPr txBox="1"/>
            <p:nvPr/>
          </p:nvSpPr>
          <p:spPr>
            <a:xfrm>
              <a:off x="5963933" y="4183575"/>
              <a:ext cx="9093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4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04</a:t>
              </a:r>
              <a:endParaRPr sz="4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367" name="Google Shape;367;p18"/>
          <p:cNvGrpSpPr/>
          <p:nvPr/>
        </p:nvGrpSpPr>
        <p:grpSpPr>
          <a:xfrm>
            <a:off x="6897341" y="1396127"/>
            <a:ext cx="1623738" cy="3397045"/>
            <a:chOff x="6898909" y="1396120"/>
            <a:chExt cx="1622116" cy="3397045"/>
          </a:xfrm>
        </p:grpSpPr>
        <p:sp>
          <p:nvSpPr>
            <p:cNvPr id="368" name="Google Shape;368;p18"/>
            <p:cNvSpPr/>
            <p:nvPr/>
          </p:nvSpPr>
          <p:spPr>
            <a:xfrm>
              <a:off x="6944500" y="2730825"/>
              <a:ext cx="1576525" cy="2032625"/>
            </a:xfrm>
            <a:custGeom>
              <a:rect b="b" l="l" r="r" t="t"/>
              <a:pathLst>
                <a:path extrusionOk="0" h="81305" w="63061">
                  <a:moveTo>
                    <a:pt x="0" y="81305"/>
                  </a:moveTo>
                  <a:lnTo>
                    <a:pt x="62978" y="81305"/>
                  </a:lnTo>
                  <a:lnTo>
                    <a:pt x="63061" y="10592"/>
                  </a:lnTo>
                  <a:lnTo>
                    <a:pt x="44820" y="0"/>
                  </a:lnTo>
                  <a:lnTo>
                    <a:pt x="0" y="5510"/>
                  </a:lnTo>
                  <a:close/>
                </a:path>
              </a:pathLst>
            </a:custGeom>
            <a:gradFill>
              <a:gsLst>
                <a:gs pos="0">
                  <a:srgbClr val="919298"/>
                </a:gs>
                <a:gs pos="100000">
                  <a:srgbClr val="73747C"/>
                </a:gs>
              </a:gsLst>
              <a:lin ang="0" scaled="0"/>
            </a:gradFill>
            <a:ln>
              <a:noFill/>
            </a:ln>
          </p:spPr>
        </p:sp>
        <p:grpSp>
          <p:nvGrpSpPr>
            <p:cNvPr id="369" name="Google Shape;369;p18"/>
            <p:cNvGrpSpPr/>
            <p:nvPr/>
          </p:nvGrpSpPr>
          <p:grpSpPr>
            <a:xfrm>
              <a:off x="7006671" y="1483495"/>
              <a:ext cx="1481400" cy="1124351"/>
              <a:chOff x="677071" y="2390999"/>
              <a:chExt cx="1481400" cy="1124351"/>
            </a:xfrm>
          </p:grpSpPr>
          <p:sp>
            <p:nvSpPr>
              <p:cNvPr id="370" name="Google Shape;370;p18"/>
              <p:cNvSpPr txBox="1"/>
              <p:nvPr/>
            </p:nvSpPr>
            <p:spPr>
              <a:xfrm>
                <a:off x="677071" y="2390999"/>
                <a:ext cx="1481400" cy="38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Decline 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  <a:p>
                <a:pPr indent="0" lvl="0" marL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Stage</a:t>
                </a:r>
                <a:endParaRPr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371" name="Google Shape;371;p18"/>
              <p:cNvSpPr txBox="1"/>
              <p:nvPr/>
            </p:nvSpPr>
            <p:spPr>
              <a:xfrm>
                <a:off x="680350" y="2898850"/>
                <a:ext cx="1373700" cy="61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decline as the product becomes outdated or loses relevance.</a:t>
                </a:r>
                <a:endParaRPr sz="9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372" name="Google Shape;372;p18"/>
            <p:cNvGrpSpPr/>
            <p:nvPr/>
          </p:nvGrpSpPr>
          <p:grpSpPr>
            <a:xfrm>
              <a:off x="6898909" y="1396120"/>
              <a:ext cx="97200" cy="3367200"/>
              <a:chOff x="569310" y="2303625"/>
              <a:chExt cx="97200" cy="3367200"/>
            </a:xfrm>
          </p:grpSpPr>
          <p:cxnSp>
            <p:nvCxnSpPr>
              <p:cNvPr id="373" name="Google Shape;373;p18"/>
              <p:cNvCxnSpPr/>
              <p:nvPr/>
            </p:nvCxnSpPr>
            <p:spPr>
              <a:xfrm>
                <a:off x="612091" y="2400825"/>
                <a:ext cx="0" cy="327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1929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74" name="Google Shape;374;p18"/>
              <p:cNvSpPr/>
              <p:nvPr/>
            </p:nvSpPr>
            <p:spPr>
              <a:xfrm>
                <a:off x="569310" y="2303625"/>
                <a:ext cx="97200" cy="97200"/>
              </a:xfrm>
              <a:prstGeom prst="ellipse">
                <a:avLst/>
              </a:prstGeom>
              <a:noFill/>
              <a:ln cap="flat" cmpd="sng" w="9525">
                <a:solidFill>
                  <a:srgbClr val="91929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5" name="Google Shape;375;p18"/>
            <p:cNvSpPr txBox="1"/>
            <p:nvPr/>
          </p:nvSpPr>
          <p:spPr>
            <a:xfrm>
              <a:off x="7544224" y="4183565"/>
              <a:ext cx="9093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4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05</a:t>
              </a:r>
              <a:endParaRPr sz="4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381" name="Google Shape;381;p19"/>
          <p:cNvGrpSpPr/>
          <p:nvPr/>
        </p:nvGrpSpPr>
        <p:grpSpPr>
          <a:xfrm>
            <a:off x="6836238" y="1420600"/>
            <a:ext cx="2037900" cy="2805425"/>
            <a:chOff x="6835850" y="1420600"/>
            <a:chExt cx="2037900" cy="2805425"/>
          </a:xfrm>
        </p:grpSpPr>
        <p:sp>
          <p:nvSpPr>
            <p:cNvPr id="382" name="Google Shape;382;p19"/>
            <p:cNvSpPr/>
            <p:nvPr/>
          </p:nvSpPr>
          <p:spPr>
            <a:xfrm flipH="1">
              <a:off x="6835850" y="1420600"/>
              <a:ext cx="2037900" cy="2037900"/>
            </a:xfrm>
            <a:prstGeom prst="arc">
              <a:avLst>
                <a:gd fmla="val 7195028" name="adj1"/>
                <a:gd fmla="val 7189165" name="adj2"/>
              </a:avLst>
            </a:prstGeom>
            <a:noFill/>
            <a:ln cap="flat" cmpd="sng" w="28575">
              <a:solidFill>
                <a:srgbClr val="C0C1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grpSp>
          <p:nvGrpSpPr>
            <p:cNvPr id="383" name="Google Shape;383;p19"/>
            <p:cNvGrpSpPr/>
            <p:nvPr/>
          </p:nvGrpSpPr>
          <p:grpSpPr>
            <a:xfrm>
              <a:off x="6979850" y="1564750"/>
              <a:ext cx="1749900" cy="1749600"/>
              <a:chOff x="6979850" y="1564750"/>
              <a:chExt cx="1749900" cy="1749600"/>
            </a:xfrm>
          </p:grpSpPr>
          <p:grpSp>
            <p:nvGrpSpPr>
              <p:cNvPr id="384" name="Google Shape;384;p19"/>
              <p:cNvGrpSpPr/>
              <p:nvPr/>
            </p:nvGrpSpPr>
            <p:grpSpPr>
              <a:xfrm>
                <a:off x="6979850" y="1564750"/>
                <a:ext cx="1749900" cy="1749600"/>
                <a:chOff x="2050875" y="1574225"/>
                <a:chExt cx="1749900" cy="1749600"/>
              </a:xfrm>
            </p:grpSpPr>
            <p:sp>
              <p:nvSpPr>
                <p:cNvPr id="385" name="Google Shape;385;p19"/>
                <p:cNvSpPr/>
                <p:nvPr/>
              </p:nvSpPr>
              <p:spPr>
                <a:xfrm>
                  <a:off x="2050875" y="1574225"/>
                  <a:ext cx="1749900" cy="1749600"/>
                </a:xfrm>
                <a:prstGeom prst="ellipse">
                  <a:avLst/>
                </a:prstGeom>
                <a:gradFill>
                  <a:gsLst>
                    <a:gs pos="0">
                      <a:srgbClr val="919298"/>
                    </a:gs>
                    <a:gs pos="100000">
                      <a:srgbClr val="73747C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/>
                    <a:t>Чч</a:t>
                  </a: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2452250" y="1975600"/>
                  <a:ext cx="947100" cy="947100"/>
                </a:xfrm>
                <a:prstGeom prst="ellipse">
                  <a:avLst/>
                </a:prstGeom>
                <a:gradFill>
                  <a:gsLst>
                    <a:gs pos="0">
                      <a:srgbClr val="919298"/>
                    </a:gs>
                    <a:gs pos="100000">
                      <a:srgbClr val="73747C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2520150" y="2043500"/>
                  <a:ext cx="811200" cy="811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388" name="Google Shape;388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641600" y="2245200"/>
                <a:ext cx="427550" cy="388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89" name="Google Shape;389;p19"/>
            <p:cNvGrpSpPr/>
            <p:nvPr/>
          </p:nvGrpSpPr>
          <p:grpSpPr>
            <a:xfrm>
              <a:off x="7113359" y="3601747"/>
              <a:ext cx="1482881" cy="624278"/>
              <a:chOff x="677071" y="2534241"/>
              <a:chExt cx="1481400" cy="624278"/>
            </a:xfrm>
          </p:grpSpPr>
          <p:sp>
            <p:nvSpPr>
              <p:cNvPr id="390" name="Google Shape;390;p19"/>
              <p:cNvSpPr txBox="1"/>
              <p:nvPr/>
            </p:nvSpPr>
            <p:spPr>
              <a:xfrm>
                <a:off x="677071" y="2534241"/>
                <a:ext cx="1481400" cy="1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Decline</a:t>
                </a: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Stage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391" name="Google Shape;391;p19"/>
              <p:cNvSpPr txBox="1"/>
              <p:nvPr/>
            </p:nvSpPr>
            <p:spPr>
              <a:xfrm>
                <a:off x="784777" y="2789218"/>
                <a:ext cx="1266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decline as the product becomes outdated or loses relevance.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392" name="Google Shape;392;p19"/>
          <p:cNvGrpSpPr/>
          <p:nvPr/>
        </p:nvGrpSpPr>
        <p:grpSpPr>
          <a:xfrm>
            <a:off x="5194644" y="1420600"/>
            <a:ext cx="2037900" cy="2805425"/>
            <a:chOff x="5194256" y="1420600"/>
            <a:chExt cx="2037900" cy="2805425"/>
          </a:xfrm>
        </p:grpSpPr>
        <p:sp>
          <p:nvSpPr>
            <p:cNvPr id="393" name="Google Shape;393;p19"/>
            <p:cNvSpPr/>
            <p:nvPr/>
          </p:nvSpPr>
          <p:spPr>
            <a:xfrm flipH="1">
              <a:off x="5194256" y="1420600"/>
              <a:ext cx="2037900" cy="2037900"/>
            </a:xfrm>
            <a:prstGeom prst="arc">
              <a:avLst>
                <a:gd fmla="val 14256950" name="adj1"/>
                <a:gd fmla="val 7189165" name="adj2"/>
              </a:avLst>
            </a:prstGeom>
            <a:noFill/>
            <a:ln cap="flat" cmpd="sng" w="28575">
              <a:solidFill>
                <a:srgbClr val="C0C1C2"/>
              </a:solidFill>
              <a:prstDash val="solid"/>
              <a:round/>
              <a:headEnd len="sm" w="sm" type="triangle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grpSp>
          <p:nvGrpSpPr>
            <p:cNvPr id="394" name="Google Shape;394;p19"/>
            <p:cNvGrpSpPr/>
            <p:nvPr/>
          </p:nvGrpSpPr>
          <p:grpSpPr>
            <a:xfrm>
              <a:off x="5338256" y="1564750"/>
              <a:ext cx="1749900" cy="1749600"/>
              <a:chOff x="5338256" y="1564750"/>
              <a:chExt cx="1749900" cy="1749600"/>
            </a:xfrm>
          </p:grpSpPr>
          <p:grpSp>
            <p:nvGrpSpPr>
              <p:cNvPr id="395" name="Google Shape;395;p19"/>
              <p:cNvGrpSpPr/>
              <p:nvPr/>
            </p:nvGrpSpPr>
            <p:grpSpPr>
              <a:xfrm>
                <a:off x="5338256" y="1564750"/>
                <a:ext cx="1749900" cy="1749600"/>
                <a:chOff x="2050875" y="1574225"/>
                <a:chExt cx="1749900" cy="1749600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2050875" y="1574225"/>
                  <a:ext cx="1749900" cy="1749600"/>
                </a:xfrm>
                <a:prstGeom prst="ellipse">
                  <a:avLst/>
                </a:prstGeom>
                <a:gradFill>
                  <a:gsLst>
                    <a:gs pos="0">
                      <a:srgbClr val="A490C4"/>
                    </a:gs>
                    <a:gs pos="100000">
                      <a:srgbClr val="8D75B5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/>
                    <a:t>Чч</a:t>
                  </a: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2452250" y="1975600"/>
                  <a:ext cx="947100" cy="947100"/>
                </a:xfrm>
                <a:prstGeom prst="ellipse">
                  <a:avLst/>
                </a:prstGeom>
                <a:gradFill>
                  <a:gsLst>
                    <a:gs pos="0">
                      <a:srgbClr val="A490C4"/>
                    </a:gs>
                    <a:gs pos="100000">
                      <a:srgbClr val="8D75B5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2520150" y="2043500"/>
                  <a:ext cx="811200" cy="811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399" name="Google Shape;399;p1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57476" y="2172800"/>
                <a:ext cx="511475" cy="47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0" name="Google Shape;400;p19"/>
            <p:cNvGrpSpPr/>
            <p:nvPr/>
          </p:nvGrpSpPr>
          <p:grpSpPr>
            <a:xfrm>
              <a:off x="5471766" y="3601747"/>
              <a:ext cx="1482881" cy="624278"/>
              <a:chOff x="677071" y="2534241"/>
              <a:chExt cx="1481400" cy="624278"/>
            </a:xfrm>
          </p:grpSpPr>
          <p:sp>
            <p:nvSpPr>
              <p:cNvPr id="401" name="Google Shape;401;p19"/>
              <p:cNvSpPr txBox="1"/>
              <p:nvPr/>
            </p:nvSpPr>
            <p:spPr>
              <a:xfrm>
                <a:off x="677071" y="2534241"/>
                <a:ext cx="1481400" cy="1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Maturity</a:t>
                </a: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Stage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402" name="Google Shape;402;p19"/>
              <p:cNvSpPr txBox="1"/>
              <p:nvPr/>
            </p:nvSpPr>
            <p:spPr>
              <a:xfrm>
                <a:off x="694164" y="2789218"/>
                <a:ext cx="1447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to slow down as the product reaches peak market penetration.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403" name="Google Shape;403;p19"/>
          <p:cNvGrpSpPr/>
          <p:nvPr/>
        </p:nvGrpSpPr>
        <p:grpSpPr>
          <a:xfrm>
            <a:off x="3553063" y="1420600"/>
            <a:ext cx="2037900" cy="2805425"/>
            <a:chOff x="3552675" y="1420600"/>
            <a:chExt cx="2037900" cy="2805425"/>
          </a:xfrm>
        </p:grpSpPr>
        <p:grpSp>
          <p:nvGrpSpPr>
            <p:cNvPr id="404" name="Google Shape;404;p19"/>
            <p:cNvGrpSpPr/>
            <p:nvPr/>
          </p:nvGrpSpPr>
          <p:grpSpPr>
            <a:xfrm>
              <a:off x="3696663" y="1564750"/>
              <a:ext cx="1749900" cy="1749600"/>
              <a:chOff x="3696663" y="1564750"/>
              <a:chExt cx="1749900" cy="1749600"/>
            </a:xfrm>
          </p:grpSpPr>
          <p:grpSp>
            <p:nvGrpSpPr>
              <p:cNvPr id="405" name="Google Shape;405;p19"/>
              <p:cNvGrpSpPr/>
              <p:nvPr/>
            </p:nvGrpSpPr>
            <p:grpSpPr>
              <a:xfrm>
                <a:off x="3696663" y="1564750"/>
                <a:ext cx="1749900" cy="1749600"/>
                <a:chOff x="2050875" y="1574225"/>
                <a:chExt cx="1749900" cy="1749600"/>
              </a:xfrm>
            </p:grpSpPr>
            <p:sp>
              <p:nvSpPr>
                <p:cNvPr id="406" name="Google Shape;406;p19"/>
                <p:cNvSpPr/>
                <p:nvPr/>
              </p:nvSpPr>
              <p:spPr>
                <a:xfrm>
                  <a:off x="2050875" y="1574225"/>
                  <a:ext cx="1749900" cy="1749600"/>
                </a:xfrm>
                <a:prstGeom prst="ellipse">
                  <a:avLst/>
                </a:prstGeom>
                <a:gradFill>
                  <a:gsLst>
                    <a:gs pos="0">
                      <a:srgbClr val="94D0DA"/>
                    </a:gs>
                    <a:gs pos="100000">
                      <a:srgbClr val="71C0CE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/>
                    <a:t>Чч</a:t>
                  </a:r>
                  <a:endParaRPr/>
                </a:p>
              </p:txBody>
            </p:sp>
            <p:sp>
              <p:nvSpPr>
                <p:cNvPr id="407" name="Google Shape;407;p19"/>
                <p:cNvSpPr/>
                <p:nvPr/>
              </p:nvSpPr>
              <p:spPr>
                <a:xfrm>
                  <a:off x="2452250" y="1975600"/>
                  <a:ext cx="947100" cy="947100"/>
                </a:xfrm>
                <a:prstGeom prst="ellipse">
                  <a:avLst/>
                </a:prstGeom>
                <a:gradFill>
                  <a:gsLst>
                    <a:gs pos="0">
                      <a:srgbClr val="94D0DA"/>
                    </a:gs>
                    <a:gs pos="100000">
                      <a:srgbClr val="71C0CE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" name="Google Shape;408;p19"/>
                <p:cNvSpPr/>
                <p:nvPr/>
              </p:nvSpPr>
              <p:spPr>
                <a:xfrm>
                  <a:off x="2520150" y="2043500"/>
                  <a:ext cx="811200" cy="811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409" name="Google Shape;409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58425" y="2232575"/>
                <a:ext cx="426375" cy="413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19"/>
            <p:cNvGrpSpPr/>
            <p:nvPr/>
          </p:nvGrpSpPr>
          <p:grpSpPr>
            <a:xfrm>
              <a:off x="3830172" y="3601747"/>
              <a:ext cx="1482881" cy="624278"/>
              <a:chOff x="677071" y="2534241"/>
              <a:chExt cx="1481400" cy="624278"/>
            </a:xfrm>
          </p:grpSpPr>
          <p:sp>
            <p:nvSpPr>
              <p:cNvPr id="411" name="Google Shape;411;p19"/>
              <p:cNvSpPr txBox="1"/>
              <p:nvPr/>
            </p:nvSpPr>
            <p:spPr>
              <a:xfrm>
                <a:off x="677071" y="2534241"/>
                <a:ext cx="1481400" cy="1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Growth</a:t>
                </a: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Stage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412" name="Google Shape;412;p19"/>
              <p:cNvSpPr txBox="1"/>
              <p:nvPr/>
            </p:nvSpPr>
            <p:spPr>
              <a:xfrm>
                <a:off x="784777" y="2789218"/>
                <a:ext cx="1266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acceptance and sales increase rapidly.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413" name="Google Shape;413;p19"/>
            <p:cNvSpPr/>
            <p:nvPr/>
          </p:nvSpPr>
          <p:spPr>
            <a:xfrm flipH="1">
              <a:off x="3552675" y="1420600"/>
              <a:ext cx="2037900" cy="2037900"/>
            </a:xfrm>
            <a:prstGeom prst="arc">
              <a:avLst>
                <a:gd fmla="val 14256950" name="adj1"/>
                <a:gd fmla="val 7189165" name="adj2"/>
              </a:avLst>
            </a:prstGeom>
            <a:noFill/>
            <a:ln cap="flat" cmpd="sng" w="28575">
              <a:solidFill>
                <a:srgbClr val="C0C1C2"/>
              </a:solidFill>
              <a:prstDash val="solid"/>
              <a:round/>
              <a:headEnd len="sm" w="sm" type="triangle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</p:grpSp>
      <p:grpSp>
        <p:nvGrpSpPr>
          <p:cNvPr id="414" name="Google Shape;414;p19"/>
          <p:cNvGrpSpPr/>
          <p:nvPr/>
        </p:nvGrpSpPr>
        <p:grpSpPr>
          <a:xfrm>
            <a:off x="1911456" y="1420600"/>
            <a:ext cx="2037900" cy="2928725"/>
            <a:chOff x="1911069" y="1420600"/>
            <a:chExt cx="2037900" cy="2928725"/>
          </a:xfrm>
        </p:grpSpPr>
        <p:sp>
          <p:nvSpPr>
            <p:cNvPr id="415" name="Google Shape;415;p19"/>
            <p:cNvSpPr/>
            <p:nvPr/>
          </p:nvSpPr>
          <p:spPr>
            <a:xfrm flipH="1">
              <a:off x="1911069" y="1420600"/>
              <a:ext cx="2037900" cy="2037900"/>
            </a:xfrm>
            <a:prstGeom prst="arc">
              <a:avLst>
                <a:gd fmla="val 14256950" name="adj1"/>
                <a:gd fmla="val 7189165" name="adj2"/>
              </a:avLst>
            </a:prstGeom>
            <a:noFill/>
            <a:ln cap="flat" cmpd="sng" w="28575">
              <a:solidFill>
                <a:srgbClr val="C0C1C2"/>
              </a:solidFill>
              <a:prstDash val="solid"/>
              <a:round/>
              <a:headEnd len="sm" w="sm" type="triangle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grpSp>
          <p:nvGrpSpPr>
            <p:cNvPr id="416" name="Google Shape;416;p19"/>
            <p:cNvGrpSpPr/>
            <p:nvPr/>
          </p:nvGrpSpPr>
          <p:grpSpPr>
            <a:xfrm>
              <a:off x="2188578" y="3601747"/>
              <a:ext cx="1482881" cy="747578"/>
              <a:chOff x="677071" y="2534241"/>
              <a:chExt cx="1481400" cy="747578"/>
            </a:xfrm>
          </p:grpSpPr>
          <p:sp>
            <p:nvSpPr>
              <p:cNvPr id="417" name="Google Shape;417;p19"/>
              <p:cNvSpPr txBox="1"/>
              <p:nvPr/>
            </p:nvSpPr>
            <p:spPr>
              <a:xfrm>
                <a:off x="677071" y="2534241"/>
                <a:ext cx="1481400" cy="1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Introduction</a:t>
                </a: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 Stage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418" name="Google Shape;418;p19"/>
              <p:cNvSpPr txBox="1"/>
              <p:nvPr/>
            </p:nvSpPr>
            <p:spPr>
              <a:xfrm>
                <a:off x="784777" y="2789218"/>
                <a:ext cx="12660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launched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 into the market.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419" name="Google Shape;419;p19"/>
            <p:cNvGrpSpPr/>
            <p:nvPr/>
          </p:nvGrpSpPr>
          <p:grpSpPr>
            <a:xfrm>
              <a:off x="2055069" y="1564750"/>
              <a:ext cx="1749900" cy="1749600"/>
              <a:chOff x="2055069" y="1564750"/>
              <a:chExt cx="1749900" cy="1749600"/>
            </a:xfrm>
          </p:grpSpPr>
          <p:grpSp>
            <p:nvGrpSpPr>
              <p:cNvPr id="420" name="Google Shape;420;p19"/>
              <p:cNvGrpSpPr/>
              <p:nvPr/>
            </p:nvGrpSpPr>
            <p:grpSpPr>
              <a:xfrm>
                <a:off x="2055069" y="1564750"/>
                <a:ext cx="1749900" cy="1749600"/>
                <a:chOff x="2050875" y="1574225"/>
                <a:chExt cx="1749900" cy="1749600"/>
              </a:xfrm>
            </p:grpSpPr>
            <p:sp>
              <p:nvSpPr>
                <p:cNvPr id="421" name="Google Shape;421;p19"/>
                <p:cNvSpPr/>
                <p:nvPr/>
              </p:nvSpPr>
              <p:spPr>
                <a:xfrm>
                  <a:off x="2050875" y="1574225"/>
                  <a:ext cx="1749900" cy="1749600"/>
                </a:xfrm>
                <a:prstGeom prst="ellipse">
                  <a:avLst/>
                </a:prstGeom>
                <a:gradFill>
                  <a:gsLst>
                    <a:gs pos="0">
                      <a:srgbClr val="F0CE53"/>
                    </a:gs>
                    <a:gs pos="100000">
                      <a:srgbClr val="E8B621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/>
                    <a:t>Чч</a:t>
                  </a:r>
                  <a:endParaRPr/>
                </a:p>
              </p:txBody>
            </p:sp>
            <p:sp>
              <p:nvSpPr>
                <p:cNvPr id="422" name="Google Shape;422;p19"/>
                <p:cNvSpPr/>
                <p:nvPr/>
              </p:nvSpPr>
              <p:spPr>
                <a:xfrm>
                  <a:off x="2452250" y="1975600"/>
                  <a:ext cx="947100" cy="947100"/>
                </a:xfrm>
                <a:prstGeom prst="ellipse">
                  <a:avLst/>
                </a:prstGeom>
                <a:gradFill>
                  <a:gsLst>
                    <a:gs pos="0">
                      <a:srgbClr val="F0CE53"/>
                    </a:gs>
                    <a:gs pos="100000">
                      <a:srgbClr val="E8B621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3" name="Google Shape;423;p19"/>
                <p:cNvSpPr/>
                <p:nvPr/>
              </p:nvSpPr>
              <p:spPr>
                <a:xfrm>
                  <a:off x="2520150" y="2043500"/>
                  <a:ext cx="811200" cy="811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424" name="Google Shape;424;p1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669647" y="2217394"/>
                <a:ext cx="463417" cy="4634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25" name="Google Shape;425;p19"/>
          <p:cNvGrpSpPr/>
          <p:nvPr/>
        </p:nvGrpSpPr>
        <p:grpSpPr>
          <a:xfrm>
            <a:off x="269863" y="1420600"/>
            <a:ext cx="2037900" cy="2928725"/>
            <a:chOff x="269475" y="1420600"/>
            <a:chExt cx="2037900" cy="2928725"/>
          </a:xfrm>
        </p:grpSpPr>
        <p:grpSp>
          <p:nvGrpSpPr>
            <p:cNvPr id="426" name="Google Shape;426;p19"/>
            <p:cNvGrpSpPr/>
            <p:nvPr/>
          </p:nvGrpSpPr>
          <p:grpSpPr>
            <a:xfrm>
              <a:off x="546984" y="3601747"/>
              <a:ext cx="1482881" cy="747578"/>
              <a:chOff x="677071" y="2534241"/>
              <a:chExt cx="1481400" cy="747578"/>
            </a:xfrm>
          </p:grpSpPr>
          <p:sp>
            <p:nvSpPr>
              <p:cNvPr id="427" name="Google Shape;427;p19"/>
              <p:cNvSpPr txBox="1"/>
              <p:nvPr/>
            </p:nvSpPr>
            <p:spPr>
              <a:xfrm>
                <a:off x="677071" y="2534241"/>
                <a:ext cx="1481400" cy="1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Development Stage</a:t>
                </a:r>
                <a:endParaRPr sz="12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428" name="Google Shape;428;p19"/>
              <p:cNvSpPr txBox="1"/>
              <p:nvPr/>
            </p:nvSpPr>
            <p:spPr>
              <a:xfrm>
                <a:off x="784777" y="2789218"/>
                <a:ext cx="12660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8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designed, and developed.</a:t>
                </a:r>
                <a:endParaRPr sz="8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429" name="Google Shape;429;p19"/>
            <p:cNvGrpSpPr/>
            <p:nvPr/>
          </p:nvGrpSpPr>
          <p:grpSpPr>
            <a:xfrm>
              <a:off x="269475" y="1420600"/>
              <a:ext cx="2037900" cy="2037900"/>
              <a:chOff x="269475" y="1420600"/>
              <a:chExt cx="2037900" cy="2037900"/>
            </a:xfrm>
          </p:grpSpPr>
          <p:sp>
            <p:nvSpPr>
              <p:cNvPr id="430" name="Google Shape;430;p19"/>
              <p:cNvSpPr/>
              <p:nvPr/>
            </p:nvSpPr>
            <p:spPr>
              <a:xfrm flipH="1">
                <a:off x="269475" y="1420600"/>
                <a:ext cx="2037900" cy="2037900"/>
              </a:xfrm>
              <a:prstGeom prst="arc">
                <a:avLst>
                  <a:gd fmla="val 14256950" name="adj1"/>
                  <a:gd fmla="val 7189165" name="adj2"/>
                </a:avLst>
              </a:prstGeom>
              <a:noFill/>
              <a:ln cap="flat" cmpd="sng" w="28575">
                <a:solidFill>
                  <a:srgbClr val="C0C1C2"/>
                </a:solidFill>
                <a:prstDash val="solid"/>
                <a:round/>
                <a:headEnd len="sm" w="sm" type="triangle"/>
                <a:tailEnd len="sm" w="sm" type="oval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/>
              </a:p>
            </p:txBody>
          </p:sp>
          <p:grpSp>
            <p:nvGrpSpPr>
              <p:cNvPr id="431" name="Google Shape;431;p19"/>
              <p:cNvGrpSpPr/>
              <p:nvPr/>
            </p:nvGrpSpPr>
            <p:grpSpPr>
              <a:xfrm>
                <a:off x="413475" y="1564750"/>
                <a:ext cx="1749900" cy="1749600"/>
                <a:chOff x="2050875" y="1574225"/>
                <a:chExt cx="1749900" cy="1749600"/>
              </a:xfrm>
            </p:grpSpPr>
            <p:sp>
              <p:nvSpPr>
                <p:cNvPr id="432" name="Google Shape;432;p19"/>
                <p:cNvSpPr/>
                <p:nvPr/>
              </p:nvSpPr>
              <p:spPr>
                <a:xfrm>
                  <a:off x="2050875" y="1574225"/>
                  <a:ext cx="1749900" cy="1749600"/>
                </a:xfrm>
                <a:prstGeom prst="ellipse">
                  <a:avLst/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/>
                    <a:t>Чч</a:t>
                  </a:r>
                  <a:endParaRPr/>
                </a:p>
              </p:txBody>
            </p:sp>
            <p:sp>
              <p:nvSpPr>
                <p:cNvPr id="433" name="Google Shape;433;p19"/>
                <p:cNvSpPr/>
                <p:nvPr/>
              </p:nvSpPr>
              <p:spPr>
                <a:xfrm>
                  <a:off x="2452250" y="1975600"/>
                  <a:ext cx="947100" cy="947100"/>
                </a:xfrm>
                <a:prstGeom prst="ellipse">
                  <a:avLst/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" name="Google Shape;434;p19"/>
                <p:cNvSpPr/>
                <p:nvPr/>
              </p:nvSpPr>
              <p:spPr>
                <a:xfrm>
                  <a:off x="2520150" y="2043500"/>
                  <a:ext cx="811200" cy="811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35" name="Google Shape;435;p19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2664763" y="2209125"/>
                  <a:ext cx="522125" cy="479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0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441" name="Google Shape;441;p20"/>
          <p:cNvGrpSpPr/>
          <p:nvPr/>
        </p:nvGrpSpPr>
        <p:grpSpPr>
          <a:xfrm>
            <a:off x="359975" y="1064216"/>
            <a:ext cx="8237524" cy="3731503"/>
            <a:chOff x="359975" y="1064216"/>
            <a:chExt cx="8237524" cy="3731503"/>
          </a:xfrm>
        </p:grpSpPr>
        <p:grpSp>
          <p:nvGrpSpPr>
            <p:cNvPr id="442" name="Google Shape;442;p20"/>
            <p:cNvGrpSpPr/>
            <p:nvPr/>
          </p:nvGrpSpPr>
          <p:grpSpPr>
            <a:xfrm>
              <a:off x="359975" y="1952050"/>
              <a:ext cx="8237524" cy="2625450"/>
              <a:chOff x="359975" y="1952050"/>
              <a:chExt cx="8237524" cy="2625450"/>
            </a:xfrm>
          </p:grpSpPr>
          <p:grpSp>
            <p:nvGrpSpPr>
              <p:cNvPr id="443" name="Google Shape;443;p20"/>
              <p:cNvGrpSpPr/>
              <p:nvPr/>
            </p:nvGrpSpPr>
            <p:grpSpPr>
              <a:xfrm>
                <a:off x="5756241" y="2114675"/>
                <a:ext cx="2841258" cy="1887025"/>
                <a:chOff x="5756875" y="2114675"/>
                <a:chExt cx="2873150" cy="1887025"/>
              </a:xfrm>
            </p:grpSpPr>
            <p:cxnSp>
              <p:nvCxnSpPr>
                <p:cNvPr id="444" name="Google Shape;444;p20"/>
                <p:cNvCxnSpPr/>
                <p:nvPr/>
              </p:nvCxnSpPr>
              <p:spPr>
                <a:xfrm>
                  <a:off x="6906600" y="4001700"/>
                  <a:ext cx="876000" cy="0"/>
                </a:xfrm>
                <a:prstGeom prst="straightConnector1">
                  <a:avLst/>
                </a:prstGeom>
                <a:noFill/>
                <a:ln cap="flat" cmpd="sng" w="228600">
                  <a:solidFill>
                    <a:srgbClr val="94D0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45" name="Google Shape;445;p20"/>
                <p:cNvCxnSpPr/>
                <p:nvPr/>
              </p:nvCxnSpPr>
              <p:spPr>
                <a:xfrm>
                  <a:off x="5756875" y="2114675"/>
                  <a:ext cx="2025600" cy="0"/>
                </a:xfrm>
                <a:prstGeom prst="straightConnector1">
                  <a:avLst/>
                </a:prstGeom>
                <a:noFill/>
                <a:ln cap="flat" cmpd="sng" w="228600">
                  <a:solidFill>
                    <a:srgbClr val="94D0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46" name="Google Shape;446;p20"/>
                <p:cNvSpPr/>
                <p:nvPr/>
              </p:nvSpPr>
              <p:spPr>
                <a:xfrm>
                  <a:off x="6905325" y="2114675"/>
                  <a:ext cx="1724700" cy="1887000"/>
                </a:xfrm>
                <a:prstGeom prst="arc">
                  <a:avLst>
                    <a:gd fmla="val 16217051" name="adj1"/>
                    <a:gd fmla="val 5406974" name="adj2"/>
                  </a:avLst>
                </a:prstGeom>
                <a:noFill/>
                <a:ln cap="flat" cmpd="sng" w="228600">
                  <a:solidFill>
                    <a:srgbClr val="94D0DA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47" name="Google Shape;447;p20"/>
              <p:cNvGrpSpPr/>
              <p:nvPr/>
            </p:nvGrpSpPr>
            <p:grpSpPr>
              <a:xfrm>
                <a:off x="3114938" y="1952050"/>
                <a:ext cx="2660232" cy="324025"/>
                <a:chOff x="359975" y="1952050"/>
                <a:chExt cx="2785000" cy="324025"/>
              </a:xfrm>
            </p:grpSpPr>
            <p:cxnSp>
              <p:nvCxnSpPr>
                <p:cNvPr id="448" name="Google Shape;448;p20"/>
                <p:cNvCxnSpPr/>
                <p:nvPr/>
              </p:nvCxnSpPr>
              <p:spPr>
                <a:xfrm>
                  <a:off x="359975" y="2114650"/>
                  <a:ext cx="2758500" cy="0"/>
                </a:xfrm>
                <a:prstGeom prst="straightConnector1">
                  <a:avLst/>
                </a:prstGeom>
                <a:noFill/>
                <a:ln cap="flat" cmpd="sng" w="228600">
                  <a:solidFill>
                    <a:srgbClr val="F0CE5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49" name="Google Shape;449;p20"/>
                <p:cNvSpPr/>
                <p:nvPr/>
              </p:nvSpPr>
              <p:spPr>
                <a:xfrm>
                  <a:off x="3037625" y="1952050"/>
                  <a:ext cx="107350" cy="324025"/>
                </a:xfrm>
                <a:custGeom>
                  <a:rect b="b" l="l" r="r" t="t"/>
                  <a:pathLst>
                    <a:path extrusionOk="0" h="12961" w="4294">
                      <a:moveTo>
                        <a:pt x="0" y="0"/>
                      </a:moveTo>
                      <a:lnTo>
                        <a:pt x="4294" y="6481"/>
                      </a:lnTo>
                      <a:lnTo>
                        <a:pt x="78" y="12961"/>
                      </a:lnTo>
                    </a:path>
                  </a:pathLst>
                </a:custGeom>
                <a:noFill/>
                <a:ln cap="flat" cmpd="sng" w="762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grpSp>
            <p:nvGrpSpPr>
              <p:cNvPr id="450" name="Google Shape;450;p20"/>
              <p:cNvGrpSpPr/>
              <p:nvPr/>
            </p:nvGrpSpPr>
            <p:grpSpPr>
              <a:xfrm>
                <a:off x="359975" y="1952050"/>
                <a:ext cx="2785000" cy="324025"/>
                <a:chOff x="359975" y="1952050"/>
                <a:chExt cx="2785000" cy="324025"/>
              </a:xfrm>
            </p:grpSpPr>
            <p:cxnSp>
              <p:nvCxnSpPr>
                <p:cNvPr id="451" name="Google Shape;451;p20"/>
                <p:cNvCxnSpPr/>
                <p:nvPr/>
              </p:nvCxnSpPr>
              <p:spPr>
                <a:xfrm>
                  <a:off x="359975" y="2114650"/>
                  <a:ext cx="2758500" cy="0"/>
                </a:xfrm>
                <a:prstGeom prst="straightConnector1">
                  <a:avLst/>
                </a:prstGeom>
                <a:noFill/>
                <a:ln cap="flat" cmpd="sng" w="228600">
                  <a:solidFill>
                    <a:srgbClr val="EC6A67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52" name="Google Shape;452;p20"/>
                <p:cNvSpPr/>
                <p:nvPr/>
              </p:nvSpPr>
              <p:spPr>
                <a:xfrm>
                  <a:off x="3037625" y="1952050"/>
                  <a:ext cx="107350" cy="324025"/>
                </a:xfrm>
                <a:custGeom>
                  <a:rect b="b" l="l" r="r" t="t"/>
                  <a:pathLst>
                    <a:path extrusionOk="0" h="12961" w="4294">
                      <a:moveTo>
                        <a:pt x="0" y="0"/>
                      </a:moveTo>
                      <a:lnTo>
                        <a:pt x="4294" y="6481"/>
                      </a:lnTo>
                      <a:lnTo>
                        <a:pt x="78" y="12961"/>
                      </a:lnTo>
                    </a:path>
                  </a:pathLst>
                </a:custGeom>
                <a:noFill/>
                <a:ln cap="flat" cmpd="sng" w="762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cxnSp>
            <p:nvCxnSpPr>
              <p:cNvPr id="453" name="Google Shape;453;p20"/>
              <p:cNvCxnSpPr/>
              <p:nvPr/>
            </p:nvCxnSpPr>
            <p:spPr>
              <a:xfrm>
                <a:off x="4302225" y="4001700"/>
                <a:ext cx="2576100" cy="0"/>
              </a:xfrm>
              <a:prstGeom prst="straightConnector1">
                <a:avLst/>
              </a:prstGeom>
              <a:noFill/>
              <a:ln cap="flat" cmpd="sng" w="228600">
                <a:solidFill>
                  <a:srgbClr val="A490C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54" name="Google Shape;454;p20"/>
              <p:cNvSpPr/>
              <p:nvPr/>
            </p:nvSpPr>
            <p:spPr>
              <a:xfrm flipH="1">
                <a:off x="6847129" y="3839688"/>
                <a:ext cx="102541" cy="324025"/>
              </a:xfrm>
              <a:custGeom>
                <a:rect b="b" l="l" r="r" t="t"/>
                <a:pathLst>
                  <a:path extrusionOk="0" h="12961" w="4294">
                    <a:moveTo>
                      <a:pt x="0" y="0"/>
                    </a:moveTo>
                    <a:lnTo>
                      <a:pt x="4294" y="6481"/>
                    </a:lnTo>
                    <a:lnTo>
                      <a:pt x="78" y="12961"/>
                    </a:lnTo>
                  </a:path>
                </a:pathLst>
              </a:custGeom>
              <a:noFill/>
              <a:ln cap="flat" cmpd="sng" w="762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455" name="Google Shape;455;p20"/>
              <p:cNvGrpSpPr/>
              <p:nvPr/>
            </p:nvGrpSpPr>
            <p:grpSpPr>
              <a:xfrm>
                <a:off x="1034100" y="3425900"/>
                <a:ext cx="3294075" cy="1151600"/>
                <a:chOff x="1034100" y="3425900"/>
                <a:chExt cx="3294075" cy="1151600"/>
              </a:xfrm>
            </p:grpSpPr>
            <p:cxnSp>
              <p:nvCxnSpPr>
                <p:cNvPr id="456" name="Google Shape;456;p20"/>
                <p:cNvCxnSpPr/>
                <p:nvPr/>
              </p:nvCxnSpPr>
              <p:spPr>
                <a:xfrm>
                  <a:off x="1505775" y="4001700"/>
                  <a:ext cx="2822400" cy="0"/>
                </a:xfrm>
                <a:prstGeom prst="straightConnector1">
                  <a:avLst/>
                </a:prstGeom>
                <a:noFill/>
                <a:ln cap="flat" cmpd="sng" w="228600">
                  <a:solidFill>
                    <a:srgbClr val="919298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457" name="Google Shape;457;p20"/>
                <p:cNvSpPr/>
                <p:nvPr/>
              </p:nvSpPr>
              <p:spPr>
                <a:xfrm rot="-5400000">
                  <a:off x="741638" y="3718363"/>
                  <a:ext cx="1151600" cy="566675"/>
                </a:xfrm>
                <a:prstGeom prst="flowChartExtract">
                  <a:avLst/>
                </a:prstGeom>
                <a:solidFill>
                  <a:srgbClr val="91929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58" name="Google Shape;458;p20"/>
              <p:cNvSpPr/>
              <p:nvPr/>
            </p:nvSpPr>
            <p:spPr>
              <a:xfrm flipH="1">
                <a:off x="4268379" y="3839688"/>
                <a:ext cx="102541" cy="324025"/>
              </a:xfrm>
              <a:custGeom>
                <a:rect b="b" l="l" r="r" t="t"/>
                <a:pathLst>
                  <a:path extrusionOk="0" h="12961" w="4294">
                    <a:moveTo>
                      <a:pt x="0" y="0"/>
                    </a:moveTo>
                    <a:lnTo>
                      <a:pt x="4294" y="6481"/>
                    </a:lnTo>
                    <a:lnTo>
                      <a:pt x="78" y="12961"/>
                    </a:lnTo>
                  </a:path>
                </a:pathLst>
              </a:custGeom>
              <a:noFill/>
              <a:ln cap="flat" cmpd="sng" w="762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459" name="Google Shape;459;p20"/>
            <p:cNvGrpSpPr/>
            <p:nvPr/>
          </p:nvGrpSpPr>
          <p:grpSpPr>
            <a:xfrm>
              <a:off x="1023625" y="1064216"/>
              <a:ext cx="1521900" cy="1841722"/>
              <a:chOff x="1023625" y="1064216"/>
              <a:chExt cx="1521900" cy="1841722"/>
            </a:xfrm>
          </p:grpSpPr>
          <p:sp>
            <p:nvSpPr>
              <p:cNvPr id="460" name="Google Shape;460;p20"/>
              <p:cNvSpPr/>
              <p:nvPr/>
            </p:nvSpPr>
            <p:spPr>
              <a:xfrm>
                <a:off x="1023625" y="1351638"/>
                <a:ext cx="1521900" cy="1554300"/>
              </a:xfrm>
              <a:prstGeom prst="roundRect">
                <a:avLst>
                  <a:gd fmla="val 12915" name="adj"/>
                </a:avLst>
              </a:prstGeom>
              <a:noFill/>
              <a:ln cap="flat" cmpd="sng" w="19050">
                <a:solidFill>
                  <a:srgbClr val="EC6A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0"/>
              <p:cNvSpPr txBox="1"/>
              <p:nvPr/>
            </p:nvSpPr>
            <p:spPr>
              <a:xfrm>
                <a:off x="1124350" y="1735373"/>
                <a:ext cx="13206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Development</a:t>
                </a:r>
                <a:endParaRPr sz="11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462" name="Google Shape;462;p20"/>
              <p:cNvSpPr txBox="1"/>
              <p:nvPr/>
            </p:nvSpPr>
            <p:spPr>
              <a:xfrm>
                <a:off x="1084175" y="2376942"/>
                <a:ext cx="1401000" cy="3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This is the initial phase where a product is conceptualized, </a:t>
                </a:r>
                <a:endParaRPr sz="7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designed, and developed.</a:t>
                </a:r>
                <a:endParaRPr sz="7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63" name="Google Shape;463;p20"/>
              <p:cNvSpPr txBox="1"/>
              <p:nvPr/>
            </p:nvSpPr>
            <p:spPr>
              <a:xfrm>
                <a:off x="1043134" y="2051166"/>
                <a:ext cx="1482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1</a:t>
                </a:r>
                <a:endParaRPr b="1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464" name="Google Shape;464;p20"/>
              <p:cNvGrpSpPr/>
              <p:nvPr/>
            </p:nvGrpSpPr>
            <p:grpSpPr>
              <a:xfrm>
                <a:off x="1492436" y="1064216"/>
                <a:ext cx="584278" cy="584278"/>
                <a:chOff x="1514875" y="1016600"/>
                <a:chExt cx="539400" cy="539400"/>
              </a:xfrm>
            </p:grpSpPr>
            <p:sp>
              <p:nvSpPr>
                <p:cNvPr id="465" name="Google Shape;465;p20"/>
                <p:cNvSpPr/>
                <p:nvPr/>
              </p:nvSpPr>
              <p:spPr>
                <a:xfrm>
                  <a:off x="1514875" y="1016600"/>
                  <a:ext cx="539400" cy="539400"/>
                </a:xfrm>
                <a:prstGeom prst="ellipse">
                  <a:avLst/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0" scaled="0"/>
                </a:gradFill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66" name="Google Shape;466;p2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9687" y="1126787"/>
                  <a:ext cx="349775" cy="3190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67" name="Google Shape;467;p20"/>
            <p:cNvGrpSpPr/>
            <p:nvPr/>
          </p:nvGrpSpPr>
          <p:grpSpPr>
            <a:xfrm>
              <a:off x="3588825" y="1064216"/>
              <a:ext cx="1521900" cy="1841722"/>
              <a:chOff x="3588825" y="1064216"/>
              <a:chExt cx="1521900" cy="1841722"/>
            </a:xfrm>
          </p:grpSpPr>
          <p:sp>
            <p:nvSpPr>
              <p:cNvPr id="468" name="Google Shape;468;p20"/>
              <p:cNvSpPr/>
              <p:nvPr/>
            </p:nvSpPr>
            <p:spPr>
              <a:xfrm>
                <a:off x="3588825" y="1351638"/>
                <a:ext cx="1521900" cy="1554300"/>
              </a:xfrm>
              <a:prstGeom prst="roundRect">
                <a:avLst>
                  <a:gd fmla="val 12915" name="adj"/>
                </a:avLst>
              </a:prstGeom>
              <a:noFill/>
              <a:ln cap="flat" cmpd="sng" w="19050">
                <a:solidFill>
                  <a:srgbClr val="F0CE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0"/>
              <p:cNvSpPr txBox="1"/>
              <p:nvPr/>
            </p:nvSpPr>
            <p:spPr>
              <a:xfrm>
                <a:off x="3689550" y="1735373"/>
                <a:ext cx="13206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Introduction</a:t>
                </a:r>
                <a:endParaRPr sz="11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470" name="Google Shape;470;p20"/>
              <p:cNvSpPr txBox="1"/>
              <p:nvPr/>
            </p:nvSpPr>
            <p:spPr>
              <a:xfrm>
                <a:off x="3649375" y="2376942"/>
                <a:ext cx="1401000" cy="23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is launched</a:t>
                </a:r>
                <a:endParaRPr sz="7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 into the market.</a:t>
                </a:r>
                <a:endParaRPr sz="7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71" name="Google Shape;471;p20"/>
              <p:cNvSpPr txBox="1"/>
              <p:nvPr/>
            </p:nvSpPr>
            <p:spPr>
              <a:xfrm>
                <a:off x="3608334" y="2051166"/>
                <a:ext cx="1482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2</a:t>
                </a:r>
                <a:endParaRPr b="1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472" name="Google Shape;472;p20"/>
              <p:cNvGrpSpPr/>
              <p:nvPr/>
            </p:nvGrpSpPr>
            <p:grpSpPr>
              <a:xfrm>
                <a:off x="4057636" y="1064216"/>
                <a:ext cx="584400" cy="584400"/>
                <a:chOff x="4057636" y="994109"/>
                <a:chExt cx="584400" cy="584400"/>
              </a:xfrm>
            </p:grpSpPr>
            <p:sp>
              <p:nvSpPr>
                <p:cNvPr id="473" name="Google Shape;473;p20"/>
                <p:cNvSpPr/>
                <p:nvPr/>
              </p:nvSpPr>
              <p:spPr>
                <a:xfrm>
                  <a:off x="4057636" y="994109"/>
                  <a:ext cx="584400" cy="584400"/>
                </a:xfrm>
                <a:prstGeom prst="ellipse">
                  <a:avLst/>
                </a:prstGeom>
                <a:gradFill>
                  <a:gsLst>
                    <a:gs pos="0">
                      <a:srgbClr val="F0CE53"/>
                    </a:gs>
                    <a:gs pos="100000">
                      <a:srgbClr val="E8B621"/>
                    </a:gs>
                  </a:gsLst>
                  <a:lin ang="0" scaled="0"/>
                </a:gradFill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74" name="Google Shape;474;p2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4150450" y="1131399"/>
                  <a:ext cx="354175" cy="3541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75" name="Google Shape;475;p20"/>
            <p:cNvGrpSpPr/>
            <p:nvPr/>
          </p:nvGrpSpPr>
          <p:grpSpPr>
            <a:xfrm>
              <a:off x="6154025" y="1064216"/>
              <a:ext cx="1521900" cy="1841722"/>
              <a:chOff x="6154025" y="1064216"/>
              <a:chExt cx="1521900" cy="1841722"/>
            </a:xfrm>
          </p:grpSpPr>
          <p:sp>
            <p:nvSpPr>
              <p:cNvPr id="476" name="Google Shape;476;p20"/>
              <p:cNvSpPr/>
              <p:nvPr/>
            </p:nvSpPr>
            <p:spPr>
              <a:xfrm>
                <a:off x="6154025" y="1351638"/>
                <a:ext cx="1521900" cy="1554300"/>
              </a:xfrm>
              <a:prstGeom prst="roundRect">
                <a:avLst>
                  <a:gd fmla="val 12915" name="adj"/>
                </a:avLst>
              </a:prstGeom>
              <a:noFill/>
              <a:ln cap="flat" cmpd="sng" w="19050">
                <a:solidFill>
                  <a:srgbClr val="94D0D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20"/>
              <p:cNvSpPr txBox="1"/>
              <p:nvPr/>
            </p:nvSpPr>
            <p:spPr>
              <a:xfrm>
                <a:off x="6254750" y="1735373"/>
                <a:ext cx="13206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Growth</a:t>
                </a:r>
                <a:endParaRPr sz="11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478" name="Google Shape;478;p20"/>
              <p:cNvSpPr txBox="1"/>
              <p:nvPr/>
            </p:nvSpPr>
            <p:spPr>
              <a:xfrm>
                <a:off x="6214575" y="2376942"/>
                <a:ext cx="1401000" cy="3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The product starts gaining market acceptance and sales increase rapidly.</a:t>
                </a:r>
                <a:endParaRPr sz="7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79" name="Google Shape;479;p20"/>
              <p:cNvSpPr txBox="1"/>
              <p:nvPr/>
            </p:nvSpPr>
            <p:spPr>
              <a:xfrm>
                <a:off x="6173534" y="2051166"/>
                <a:ext cx="1482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3</a:t>
                </a:r>
                <a:endParaRPr b="1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480" name="Google Shape;480;p20"/>
              <p:cNvGrpSpPr/>
              <p:nvPr/>
            </p:nvGrpSpPr>
            <p:grpSpPr>
              <a:xfrm>
                <a:off x="6622836" y="1064216"/>
                <a:ext cx="584400" cy="584400"/>
                <a:chOff x="6622836" y="994109"/>
                <a:chExt cx="584400" cy="584400"/>
              </a:xfrm>
            </p:grpSpPr>
            <p:sp>
              <p:nvSpPr>
                <p:cNvPr id="481" name="Google Shape;481;p20"/>
                <p:cNvSpPr/>
                <p:nvPr/>
              </p:nvSpPr>
              <p:spPr>
                <a:xfrm>
                  <a:off x="6622836" y="994109"/>
                  <a:ext cx="584400" cy="584400"/>
                </a:xfrm>
                <a:prstGeom prst="ellipse">
                  <a:avLst/>
                </a:prstGeom>
                <a:gradFill>
                  <a:gsLst>
                    <a:gs pos="0">
                      <a:srgbClr val="94D0DA"/>
                    </a:gs>
                    <a:gs pos="100000">
                      <a:srgbClr val="71C0CE"/>
                    </a:gs>
                  </a:gsLst>
                  <a:lin ang="0" scaled="0"/>
                </a:gradFill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82" name="Google Shape;482;p20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744225" y="1120950"/>
                  <a:ext cx="341675" cy="330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83" name="Google Shape;483;p20"/>
            <p:cNvGrpSpPr/>
            <p:nvPr/>
          </p:nvGrpSpPr>
          <p:grpSpPr>
            <a:xfrm>
              <a:off x="4901700" y="2915759"/>
              <a:ext cx="1521900" cy="1879960"/>
              <a:chOff x="4901700" y="2915759"/>
              <a:chExt cx="1521900" cy="1879960"/>
            </a:xfrm>
          </p:grpSpPr>
          <p:sp>
            <p:nvSpPr>
              <p:cNvPr id="484" name="Google Shape;484;p20"/>
              <p:cNvSpPr/>
              <p:nvPr/>
            </p:nvSpPr>
            <p:spPr>
              <a:xfrm>
                <a:off x="4901700" y="3241419"/>
                <a:ext cx="1521900" cy="1554300"/>
              </a:xfrm>
              <a:prstGeom prst="roundRect">
                <a:avLst>
                  <a:gd fmla="val 12915" name="adj"/>
                </a:avLst>
              </a:prstGeom>
              <a:noFill/>
              <a:ln cap="flat" cmpd="sng" w="19050">
                <a:solidFill>
                  <a:srgbClr val="A490C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0"/>
              <p:cNvSpPr txBox="1"/>
              <p:nvPr/>
            </p:nvSpPr>
            <p:spPr>
              <a:xfrm>
                <a:off x="5002425" y="3615202"/>
                <a:ext cx="13206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Maturity</a:t>
                </a:r>
                <a:endParaRPr sz="11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486" name="Google Shape;486;p20"/>
              <p:cNvSpPr txBox="1"/>
              <p:nvPr/>
            </p:nvSpPr>
            <p:spPr>
              <a:xfrm>
                <a:off x="5023100" y="4242963"/>
                <a:ext cx="1279200" cy="3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growth starts to slow down as the product reaches peak market penetration.</a:t>
                </a:r>
                <a:endParaRPr sz="7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87" name="Google Shape;487;p20"/>
              <p:cNvSpPr txBox="1"/>
              <p:nvPr/>
            </p:nvSpPr>
            <p:spPr>
              <a:xfrm>
                <a:off x="4921209" y="3942363"/>
                <a:ext cx="1482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4</a:t>
                </a:r>
                <a:endParaRPr b="1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488" name="Google Shape;488;p20"/>
              <p:cNvGrpSpPr/>
              <p:nvPr/>
            </p:nvGrpSpPr>
            <p:grpSpPr>
              <a:xfrm>
                <a:off x="5370511" y="2915759"/>
                <a:ext cx="584400" cy="584400"/>
                <a:chOff x="5370511" y="2892209"/>
                <a:chExt cx="584400" cy="584400"/>
              </a:xfrm>
            </p:grpSpPr>
            <p:sp>
              <p:nvSpPr>
                <p:cNvPr id="489" name="Google Shape;489;p20"/>
                <p:cNvSpPr/>
                <p:nvPr/>
              </p:nvSpPr>
              <p:spPr>
                <a:xfrm>
                  <a:off x="5370511" y="2892209"/>
                  <a:ext cx="584400" cy="584400"/>
                </a:xfrm>
                <a:prstGeom prst="ellipse">
                  <a:avLst/>
                </a:prstGeom>
                <a:gradFill>
                  <a:gsLst>
                    <a:gs pos="0">
                      <a:srgbClr val="A490C4"/>
                    </a:gs>
                    <a:gs pos="100000">
                      <a:srgbClr val="8D75B5"/>
                    </a:gs>
                  </a:gsLst>
                  <a:lin ang="10800025" scaled="0"/>
                </a:gradFill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90" name="Google Shape;490;p20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5476775" y="3013300"/>
                  <a:ext cx="371950" cy="342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1" name="Google Shape;491;p20"/>
            <p:cNvGrpSpPr/>
            <p:nvPr/>
          </p:nvGrpSpPr>
          <p:grpSpPr>
            <a:xfrm>
              <a:off x="2306225" y="2915759"/>
              <a:ext cx="1521900" cy="1879960"/>
              <a:chOff x="2306225" y="2915759"/>
              <a:chExt cx="1521900" cy="1879960"/>
            </a:xfrm>
          </p:grpSpPr>
          <p:sp>
            <p:nvSpPr>
              <p:cNvPr id="492" name="Google Shape;492;p20"/>
              <p:cNvSpPr/>
              <p:nvPr/>
            </p:nvSpPr>
            <p:spPr>
              <a:xfrm>
                <a:off x="2306225" y="3241419"/>
                <a:ext cx="1521900" cy="1554300"/>
              </a:xfrm>
              <a:prstGeom prst="roundRect">
                <a:avLst>
                  <a:gd fmla="val 12915" name="adj"/>
                </a:avLst>
              </a:prstGeom>
              <a:noFill/>
              <a:ln cap="flat" cmpd="sng" w="19050">
                <a:solidFill>
                  <a:srgbClr val="91929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0"/>
              <p:cNvSpPr txBox="1"/>
              <p:nvPr/>
            </p:nvSpPr>
            <p:spPr>
              <a:xfrm>
                <a:off x="2406950" y="3615202"/>
                <a:ext cx="1320600" cy="15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F1839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Decline</a:t>
                </a:r>
                <a:endParaRPr sz="1100">
                  <a:solidFill>
                    <a:srgbClr val="2F1839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494" name="Google Shape;494;p20"/>
              <p:cNvSpPr txBox="1"/>
              <p:nvPr/>
            </p:nvSpPr>
            <p:spPr>
              <a:xfrm>
                <a:off x="2448300" y="4242963"/>
                <a:ext cx="1238100" cy="3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700">
                    <a:solidFill>
                      <a:srgbClr val="919298"/>
                    </a:solidFill>
                    <a:latin typeface="Lato"/>
                    <a:ea typeface="Lato"/>
                    <a:cs typeface="Lato"/>
                    <a:sym typeface="Lato"/>
                  </a:rPr>
                  <a:t>Sales begin to decline as the product becomes outdated or loses relevance.</a:t>
                </a:r>
                <a:endParaRPr sz="700">
                  <a:solidFill>
                    <a:srgbClr val="919298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95" name="Google Shape;495;p20"/>
              <p:cNvSpPr txBox="1"/>
              <p:nvPr/>
            </p:nvSpPr>
            <p:spPr>
              <a:xfrm>
                <a:off x="2325734" y="3942363"/>
                <a:ext cx="1482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rPr>
                  <a:t>STAGE 5</a:t>
                </a:r>
                <a:endParaRPr b="1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496" name="Google Shape;496;p20"/>
              <p:cNvGrpSpPr/>
              <p:nvPr/>
            </p:nvGrpSpPr>
            <p:grpSpPr>
              <a:xfrm>
                <a:off x="2774975" y="2915759"/>
                <a:ext cx="584400" cy="584400"/>
                <a:chOff x="2775036" y="2892209"/>
                <a:chExt cx="584400" cy="584400"/>
              </a:xfrm>
            </p:grpSpPr>
            <p:sp>
              <p:nvSpPr>
                <p:cNvPr id="497" name="Google Shape;497;p20"/>
                <p:cNvSpPr/>
                <p:nvPr/>
              </p:nvSpPr>
              <p:spPr>
                <a:xfrm>
                  <a:off x="2775036" y="2892209"/>
                  <a:ext cx="584400" cy="584400"/>
                </a:xfrm>
                <a:prstGeom prst="ellipse">
                  <a:avLst/>
                </a:prstGeom>
                <a:gradFill>
                  <a:gsLst>
                    <a:gs pos="0">
                      <a:srgbClr val="919298"/>
                    </a:gs>
                    <a:gs pos="100000">
                      <a:srgbClr val="73747C"/>
                    </a:gs>
                  </a:gsLst>
                  <a:lin ang="0" scaled="0"/>
                </a:gradFill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98" name="Google Shape;498;p20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2886575" y="3023000"/>
                  <a:ext cx="361200" cy="32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1"/>
          <p:cNvSpPr txBox="1"/>
          <p:nvPr/>
        </p:nvSpPr>
        <p:spPr>
          <a:xfrm>
            <a:off x="360000" y="359979"/>
            <a:ext cx="842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2F18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 Lifecycle Management</a:t>
            </a:r>
            <a:endParaRPr sz="2700">
              <a:solidFill>
                <a:srgbClr val="2F18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504" name="Google Shape;504;p21"/>
          <p:cNvGrpSpPr/>
          <p:nvPr/>
        </p:nvGrpSpPr>
        <p:grpSpPr>
          <a:xfrm>
            <a:off x="427238" y="1144740"/>
            <a:ext cx="8289525" cy="3573376"/>
            <a:chOff x="388925" y="1216434"/>
            <a:chExt cx="8289525" cy="3573376"/>
          </a:xfrm>
        </p:grpSpPr>
        <p:grpSp>
          <p:nvGrpSpPr>
            <p:cNvPr id="505" name="Google Shape;505;p21"/>
            <p:cNvGrpSpPr/>
            <p:nvPr/>
          </p:nvGrpSpPr>
          <p:grpSpPr>
            <a:xfrm>
              <a:off x="388925" y="1763634"/>
              <a:ext cx="8289525" cy="2482591"/>
              <a:chOff x="388925" y="1763634"/>
              <a:chExt cx="8289525" cy="2482591"/>
            </a:xfrm>
          </p:grpSpPr>
          <p:cxnSp>
            <p:nvCxnSpPr>
              <p:cNvPr id="506" name="Google Shape;506;p21"/>
              <p:cNvCxnSpPr/>
              <p:nvPr/>
            </p:nvCxnSpPr>
            <p:spPr>
              <a:xfrm>
                <a:off x="4307592" y="1763634"/>
                <a:ext cx="40623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F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07" name="Google Shape;507;p21"/>
              <p:cNvSpPr/>
              <p:nvPr/>
            </p:nvSpPr>
            <p:spPr>
              <a:xfrm>
                <a:off x="8058050" y="1763825"/>
                <a:ext cx="620400" cy="620400"/>
              </a:xfrm>
              <a:prstGeom prst="arc">
                <a:avLst>
                  <a:gd fmla="val 16200000" name="adj1"/>
                  <a:gd fmla="val 5510222" name="adj2"/>
                </a:avLst>
              </a:prstGeom>
              <a:noFill/>
              <a:ln cap="flat" cmpd="sng" w="9525">
                <a:solidFill>
                  <a:srgbClr val="EFEFF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08" name="Google Shape;508;p21"/>
              <p:cNvCxnSpPr>
                <a:stCxn id="509" idx="2"/>
              </p:cNvCxnSpPr>
              <p:nvPr/>
            </p:nvCxnSpPr>
            <p:spPr>
              <a:xfrm flipH="1" rot="10800000">
                <a:off x="709069" y="2384084"/>
                <a:ext cx="7660800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F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09" name="Google Shape;509;p21"/>
              <p:cNvSpPr/>
              <p:nvPr/>
            </p:nvSpPr>
            <p:spPr>
              <a:xfrm rot="10800000">
                <a:off x="388925" y="2384225"/>
                <a:ext cx="620400" cy="620400"/>
              </a:xfrm>
              <a:prstGeom prst="arc">
                <a:avLst>
                  <a:gd fmla="val 16200000" name="adj1"/>
                  <a:gd fmla="val 5510222" name="adj2"/>
                </a:avLst>
              </a:prstGeom>
              <a:noFill/>
              <a:ln cap="flat" cmpd="sng" w="9525">
                <a:solidFill>
                  <a:srgbClr val="EFEFF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10" name="Google Shape;510;p21"/>
              <p:cNvCxnSpPr>
                <a:stCxn id="509" idx="0"/>
                <a:endCxn id="511" idx="0"/>
              </p:cNvCxnSpPr>
              <p:nvPr/>
            </p:nvCxnSpPr>
            <p:spPr>
              <a:xfrm>
                <a:off x="699125" y="3004625"/>
                <a:ext cx="7669200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F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11" name="Google Shape;511;p21"/>
              <p:cNvSpPr/>
              <p:nvPr/>
            </p:nvSpPr>
            <p:spPr>
              <a:xfrm>
                <a:off x="8058050" y="3004825"/>
                <a:ext cx="620400" cy="620400"/>
              </a:xfrm>
              <a:prstGeom prst="arc">
                <a:avLst>
                  <a:gd fmla="val 16200000" name="adj1"/>
                  <a:gd fmla="val 5510222" name="adj2"/>
                </a:avLst>
              </a:prstGeom>
              <a:noFill/>
              <a:ln cap="flat" cmpd="sng" w="9525">
                <a:solidFill>
                  <a:srgbClr val="EFEFF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12" name="Google Shape;512;p21"/>
              <p:cNvCxnSpPr>
                <a:stCxn id="513" idx="2"/>
              </p:cNvCxnSpPr>
              <p:nvPr/>
            </p:nvCxnSpPr>
            <p:spPr>
              <a:xfrm flipH="1" rot="10800000">
                <a:off x="2868719" y="3625084"/>
                <a:ext cx="5501400" cy="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F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13" name="Google Shape;513;p21"/>
              <p:cNvSpPr/>
              <p:nvPr/>
            </p:nvSpPr>
            <p:spPr>
              <a:xfrm rot="10800000">
                <a:off x="2548575" y="3625225"/>
                <a:ext cx="620400" cy="620400"/>
              </a:xfrm>
              <a:prstGeom prst="arc">
                <a:avLst>
                  <a:gd fmla="val 16200000" name="adj1"/>
                  <a:gd fmla="val 5510222" name="adj2"/>
                </a:avLst>
              </a:prstGeom>
              <a:noFill/>
              <a:ln cap="flat" cmpd="sng" w="9525">
                <a:solidFill>
                  <a:srgbClr val="EFEFF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14" name="Google Shape;514;p21"/>
              <p:cNvCxnSpPr>
                <a:stCxn id="513" idx="0"/>
              </p:cNvCxnSpPr>
              <p:nvPr/>
            </p:nvCxnSpPr>
            <p:spPr>
              <a:xfrm>
                <a:off x="2858775" y="4245625"/>
                <a:ext cx="3438900" cy="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F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15" name="Google Shape;515;p21"/>
            <p:cNvGrpSpPr/>
            <p:nvPr/>
          </p:nvGrpSpPr>
          <p:grpSpPr>
            <a:xfrm>
              <a:off x="744483" y="1216434"/>
              <a:ext cx="7655035" cy="1094400"/>
              <a:chOff x="748065" y="1216434"/>
              <a:chExt cx="7655035" cy="1094400"/>
            </a:xfrm>
          </p:grpSpPr>
          <p:grpSp>
            <p:nvGrpSpPr>
              <p:cNvPr id="516" name="Google Shape;516;p21"/>
              <p:cNvGrpSpPr/>
              <p:nvPr/>
            </p:nvGrpSpPr>
            <p:grpSpPr>
              <a:xfrm>
                <a:off x="748065" y="1216434"/>
                <a:ext cx="3592735" cy="1094400"/>
                <a:chOff x="748065" y="1216434"/>
                <a:chExt cx="3592735" cy="1094400"/>
              </a:xfrm>
            </p:grpSpPr>
            <p:sp>
              <p:nvSpPr>
                <p:cNvPr id="517" name="Google Shape;517;p21"/>
                <p:cNvSpPr/>
                <p:nvPr/>
              </p:nvSpPr>
              <p:spPr>
                <a:xfrm>
                  <a:off x="1420000" y="1356834"/>
                  <a:ext cx="2920800" cy="813600"/>
                </a:xfrm>
                <a:prstGeom prst="homePlate">
                  <a:avLst>
                    <a:gd fmla="val 30248" name="adj"/>
                  </a:avLst>
                </a:prstGeom>
                <a:solidFill>
                  <a:srgbClr val="EC6A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" name="Google Shape;518;p21"/>
                <p:cNvSpPr/>
                <p:nvPr/>
              </p:nvSpPr>
              <p:spPr>
                <a:xfrm>
                  <a:off x="748065" y="1216434"/>
                  <a:ext cx="1094400" cy="1094400"/>
                </a:xfrm>
                <a:prstGeom prst="ellipse">
                  <a:avLst/>
                </a:prstGeom>
                <a:gradFill>
                  <a:gsLst>
                    <a:gs pos="0">
                      <a:srgbClr val="ED6A67"/>
                    </a:gs>
                    <a:gs pos="100000">
                      <a:srgbClr val="E8403B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" name="Google Shape;519;p21"/>
                <p:cNvSpPr txBox="1"/>
                <p:nvPr/>
              </p:nvSpPr>
              <p:spPr>
                <a:xfrm>
                  <a:off x="850215" y="1255725"/>
                  <a:ext cx="890100" cy="101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1</a:t>
                  </a:r>
                  <a:endParaRPr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grpSp>
              <p:nvGrpSpPr>
                <p:cNvPr id="520" name="Google Shape;520;p21"/>
                <p:cNvGrpSpPr/>
                <p:nvPr/>
              </p:nvGrpSpPr>
              <p:grpSpPr>
                <a:xfrm>
                  <a:off x="1986100" y="1502022"/>
                  <a:ext cx="2145000" cy="523224"/>
                  <a:chOff x="2030250" y="1473267"/>
                  <a:chExt cx="2145000" cy="523224"/>
                </a:xfrm>
              </p:grpSpPr>
              <p:sp>
                <p:nvSpPr>
                  <p:cNvPr id="521" name="Google Shape;521;p21"/>
                  <p:cNvSpPr txBox="1"/>
                  <p:nvPr/>
                </p:nvSpPr>
                <p:spPr>
                  <a:xfrm>
                    <a:off x="2030251" y="1473267"/>
                    <a:ext cx="18924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uk" sz="1200">
                        <a:solidFill>
                          <a:srgbClr val="2E2E2E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Development Stage</a:t>
                    </a:r>
                    <a:endParaRPr b="1" sz="12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  <p:sp>
                <p:nvSpPr>
                  <p:cNvPr id="522" name="Google Shape;522;p21"/>
                  <p:cNvSpPr txBox="1"/>
                  <p:nvPr/>
                </p:nvSpPr>
                <p:spPr>
                  <a:xfrm>
                    <a:off x="2030250" y="1719291"/>
                    <a:ext cx="2145000" cy="27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This is the initial phase where a product is conceptualized, designed, and developed.</a:t>
                    </a:r>
                    <a:endParaRPr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</p:grpSp>
          </p:grpSp>
          <p:grpSp>
            <p:nvGrpSpPr>
              <p:cNvPr id="523" name="Google Shape;523;p21"/>
              <p:cNvGrpSpPr/>
              <p:nvPr/>
            </p:nvGrpSpPr>
            <p:grpSpPr>
              <a:xfrm>
                <a:off x="4810365" y="1216434"/>
                <a:ext cx="3592735" cy="1094400"/>
                <a:chOff x="748065" y="1216434"/>
                <a:chExt cx="3592735" cy="1094400"/>
              </a:xfrm>
            </p:grpSpPr>
            <p:sp>
              <p:nvSpPr>
                <p:cNvPr id="524" name="Google Shape;524;p21"/>
                <p:cNvSpPr/>
                <p:nvPr/>
              </p:nvSpPr>
              <p:spPr>
                <a:xfrm>
                  <a:off x="1420000" y="1356834"/>
                  <a:ext cx="2920800" cy="813600"/>
                </a:xfrm>
                <a:prstGeom prst="homePlate">
                  <a:avLst>
                    <a:gd fmla="val 30248" name="adj"/>
                  </a:avLst>
                </a:prstGeom>
                <a:solidFill>
                  <a:srgbClr val="F0CE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" name="Google Shape;525;p21"/>
                <p:cNvSpPr/>
                <p:nvPr/>
              </p:nvSpPr>
              <p:spPr>
                <a:xfrm>
                  <a:off x="748065" y="1216434"/>
                  <a:ext cx="1094400" cy="1094400"/>
                </a:xfrm>
                <a:prstGeom prst="ellipse">
                  <a:avLst/>
                </a:prstGeom>
                <a:gradFill>
                  <a:gsLst>
                    <a:gs pos="0">
                      <a:srgbClr val="F0CE53"/>
                    </a:gs>
                    <a:gs pos="100000">
                      <a:srgbClr val="E8B621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" name="Google Shape;526;p21"/>
                <p:cNvSpPr txBox="1"/>
                <p:nvPr/>
              </p:nvSpPr>
              <p:spPr>
                <a:xfrm>
                  <a:off x="850215" y="1255725"/>
                  <a:ext cx="890100" cy="101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2</a:t>
                  </a:r>
                  <a:endParaRPr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grpSp>
              <p:nvGrpSpPr>
                <p:cNvPr id="527" name="Google Shape;527;p21"/>
                <p:cNvGrpSpPr/>
                <p:nvPr/>
              </p:nvGrpSpPr>
              <p:grpSpPr>
                <a:xfrm>
                  <a:off x="1986100" y="1502022"/>
                  <a:ext cx="2145000" cy="384624"/>
                  <a:chOff x="2030250" y="1473267"/>
                  <a:chExt cx="2145000" cy="384624"/>
                </a:xfrm>
              </p:grpSpPr>
              <p:sp>
                <p:nvSpPr>
                  <p:cNvPr id="528" name="Google Shape;528;p21"/>
                  <p:cNvSpPr txBox="1"/>
                  <p:nvPr/>
                </p:nvSpPr>
                <p:spPr>
                  <a:xfrm>
                    <a:off x="2030251" y="1473267"/>
                    <a:ext cx="18924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uk" sz="1200">
                        <a:solidFill>
                          <a:srgbClr val="2E2E2E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Introduction Stage</a:t>
                    </a:r>
                    <a:endParaRPr b="1" sz="12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  <p:sp>
                <p:nvSpPr>
                  <p:cNvPr id="529" name="Google Shape;529;p21"/>
                  <p:cNvSpPr txBox="1"/>
                  <p:nvPr/>
                </p:nvSpPr>
                <p:spPr>
                  <a:xfrm>
                    <a:off x="2030250" y="1719291"/>
                    <a:ext cx="21450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The product is launched into the market.</a:t>
                    </a:r>
                    <a:endParaRPr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</p:grpSp>
          </p:grpSp>
        </p:grpSp>
        <p:grpSp>
          <p:nvGrpSpPr>
            <p:cNvPr id="530" name="Google Shape;530;p21"/>
            <p:cNvGrpSpPr/>
            <p:nvPr/>
          </p:nvGrpSpPr>
          <p:grpSpPr>
            <a:xfrm>
              <a:off x="744483" y="2455922"/>
              <a:ext cx="7655035" cy="1094400"/>
              <a:chOff x="748065" y="2465384"/>
              <a:chExt cx="7655035" cy="1094400"/>
            </a:xfrm>
          </p:grpSpPr>
          <p:grpSp>
            <p:nvGrpSpPr>
              <p:cNvPr id="531" name="Google Shape;531;p21"/>
              <p:cNvGrpSpPr/>
              <p:nvPr/>
            </p:nvGrpSpPr>
            <p:grpSpPr>
              <a:xfrm>
                <a:off x="748065" y="2465384"/>
                <a:ext cx="3592735" cy="1094400"/>
                <a:chOff x="748065" y="1216434"/>
                <a:chExt cx="3592735" cy="1094400"/>
              </a:xfrm>
            </p:grpSpPr>
            <p:sp>
              <p:nvSpPr>
                <p:cNvPr id="532" name="Google Shape;532;p21"/>
                <p:cNvSpPr/>
                <p:nvPr/>
              </p:nvSpPr>
              <p:spPr>
                <a:xfrm>
                  <a:off x="1420000" y="1356834"/>
                  <a:ext cx="2920800" cy="813600"/>
                </a:xfrm>
                <a:prstGeom prst="homePlate">
                  <a:avLst>
                    <a:gd fmla="val 30248" name="adj"/>
                  </a:avLst>
                </a:prstGeom>
                <a:solidFill>
                  <a:srgbClr val="94D0D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" name="Google Shape;533;p21"/>
                <p:cNvSpPr/>
                <p:nvPr/>
              </p:nvSpPr>
              <p:spPr>
                <a:xfrm>
                  <a:off x="748065" y="1216434"/>
                  <a:ext cx="1094400" cy="1094400"/>
                </a:xfrm>
                <a:prstGeom prst="ellipse">
                  <a:avLst/>
                </a:prstGeom>
                <a:gradFill>
                  <a:gsLst>
                    <a:gs pos="0">
                      <a:srgbClr val="94D0DA"/>
                    </a:gs>
                    <a:gs pos="100000">
                      <a:srgbClr val="71C0CE"/>
                    </a:gs>
                  </a:gsLst>
                  <a:lin ang="0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21"/>
                <p:cNvSpPr txBox="1"/>
                <p:nvPr/>
              </p:nvSpPr>
              <p:spPr>
                <a:xfrm>
                  <a:off x="850215" y="1255725"/>
                  <a:ext cx="890100" cy="101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3</a:t>
                  </a:r>
                  <a:endParaRPr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grpSp>
              <p:nvGrpSpPr>
                <p:cNvPr id="535" name="Google Shape;535;p21"/>
                <p:cNvGrpSpPr/>
                <p:nvPr/>
              </p:nvGrpSpPr>
              <p:grpSpPr>
                <a:xfrm>
                  <a:off x="1986100" y="1502022"/>
                  <a:ext cx="2145000" cy="523224"/>
                  <a:chOff x="2030250" y="1473267"/>
                  <a:chExt cx="2145000" cy="523224"/>
                </a:xfrm>
              </p:grpSpPr>
              <p:sp>
                <p:nvSpPr>
                  <p:cNvPr id="536" name="Google Shape;536;p21"/>
                  <p:cNvSpPr txBox="1"/>
                  <p:nvPr/>
                </p:nvSpPr>
                <p:spPr>
                  <a:xfrm>
                    <a:off x="2030251" y="1473267"/>
                    <a:ext cx="18924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uk" sz="1200">
                        <a:solidFill>
                          <a:srgbClr val="2E2E2E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Growth Stage</a:t>
                    </a:r>
                    <a:endParaRPr b="1" sz="12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  <p:sp>
                <p:nvSpPr>
                  <p:cNvPr id="537" name="Google Shape;537;p21"/>
                  <p:cNvSpPr txBox="1"/>
                  <p:nvPr/>
                </p:nvSpPr>
                <p:spPr>
                  <a:xfrm>
                    <a:off x="2030250" y="1719291"/>
                    <a:ext cx="2145000" cy="27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The product starts gaining market acceptance and sales increase rapidly.</a:t>
                    </a:r>
                    <a:endParaRPr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</p:grpSp>
          </p:grpSp>
          <p:grpSp>
            <p:nvGrpSpPr>
              <p:cNvPr id="538" name="Google Shape;538;p21"/>
              <p:cNvGrpSpPr/>
              <p:nvPr/>
            </p:nvGrpSpPr>
            <p:grpSpPr>
              <a:xfrm>
                <a:off x="4810365" y="2465384"/>
                <a:ext cx="3592735" cy="1094400"/>
                <a:chOff x="748065" y="1216434"/>
                <a:chExt cx="3592735" cy="1094400"/>
              </a:xfrm>
            </p:grpSpPr>
            <p:sp>
              <p:nvSpPr>
                <p:cNvPr id="539" name="Google Shape;539;p21"/>
                <p:cNvSpPr/>
                <p:nvPr/>
              </p:nvSpPr>
              <p:spPr>
                <a:xfrm>
                  <a:off x="1420000" y="1356834"/>
                  <a:ext cx="2920800" cy="813600"/>
                </a:xfrm>
                <a:prstGeom prst="homePlate">
                  <a:avLst>
                    <a:gd fmla="val 30248" name="adj"/>
                  </a:avLst>
                </a:prstGeom>
                <a:solidFill>
                  <a:srgbClr val="A490C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" name="Google Shape;540;p21"/>
                <p:cNvSpPr/>
                <p:nvPr/>
              </p:nvSpPr>
              <p:spPr>
                <a:xfrm>
                  <a:off x="748065" y="1216434"/>
                  <a:ext cx="1094400" cy="1094400"/>
                </a:xfrm>
                <a:prstGeom prst="ellipse">
                  <a:avLst/>
                </a:prstGeom>
                <a:gradFill>
                  <a:gsLst>
                    <a:gs pos="0">
                      <a:srgbClr val="8D75B5"/>
                    </a:gs>
                    <a:gs pos="100000">
                      <a:srgbClr val="8D75B5"/>
                    </a:gs>
                  </a:gsLst>
                  <a:lin ang="10800025" scaled="0"/>
                </a:gradFill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" name="Google Shape;541;p21"/>
                <p:cNvSpPr txBox="1"/>
                <p:nvPr/>
              </p:nvSpPr>
              <p:spPr>
                <a:xfrm>
                  <a:off x="850215" y="1255725"/>
                  <a:ext cx="890100" cy="101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60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4</a:t>
                  </a:r>
                  <a:endParaRPr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grpSp>
              <p:nvGrpSpPr>
                <p:cNvPr id="542" name="Google Shape;542;p21"/>
                <p:cNvGrpSpPr/>
                <p:nvPr/>
              </p:nvGrpSpPr>
              <p:grpSpPr>
                <a:xfrm>
                  <a:off x="1986100" y="1502022"/>
                  <a:ext cx="2145000" cy="523224"/>
                  <a:chOff x="2030250" y="1473267"/>
                  <a:chExt cx="2145000" cy="523224"/>
                </a:xfrm>
              </p:grpSpPr>
              <p:sp>
                <p:nvSpPr>
                  <p:cNvPr id="543" name="Google Shape;543;p21"/>
                  <p:cNvSpPr txBox="1"/>
                  <p:nvPr/>
                </p:nvSpPr>
                <p:spPr>
                  <a:xfrm>
                    <a:off x="2030251" y="1473267"/>
                    <a:ext cx="18924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uk" sz="1200">
                        <a:solidFill>
                          <a:srgbClr val="2E2E2E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Maturity Stage</a:t>
                    </a:r>
                    <a:endParaRPr b="1" sz="12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  <p:sp>
                <p:nvSpPr>
                  <p:cNvPr id="544" name="Google Shape;544;p21"/>
                  <p:cNvSpPr txBox="1"/>
                  <p:nvPr/>
                </p:nvSpPr>
                <p:spPr>
                  <a:xfrm>
                    <a:off x="2030250" y="1719291"/>
                    <a:ext cx="2145000" cy="27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rPr>
                      <a:t>Sales starts to slow down as the product reaches peak market penetration.</a:t>
                    </a:r>
                    <a:endParaRPr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</p:grpSp>
          </p:grpSp>
        </p:grpSp>
        <p:grpSp>
          <p:nvGrpSpPr>
            <p:cNvPr id="545" name="Google Shape;545;p21"/>
            <p:cNvGrpSpPr/>
            <p:nvPr/>
          </p:nvGrpSpPr>
          <p:grpSpPr>
            <a:xfrm>
              <a:off x="3062225" y="3695410"/>
              <a:ext cx="3592735" cy="1094400"/>
              <a:chOff x="748065" y="1216434"/>
              <a:chExt cx="3592735" cy="1094400"/>
            </a:xfrm>
          </p:grpSpPr>
          <p:sp>
            <p:nvSpPr>
              <p:cNvPr id="546" name="Google Shape;546;p21"/>
              <p:cNvSpPr/>
              <p:nvPr/>
            </p:nvSpPr>
            <p:spPr>
              <a:xfrm>
                <a:off x="1420000" y="1356834"/>
                <a:ext cx="2920800" cy="813600"/>
              </a:xfrm>
              <a:prstGeom prst="homePlate">
                <a:avLst>
                  <a:gd fmla="val 104" name="adj"/>
                </a:avLst>
              </a:prstGeom>
              <a:solidFill>
                <a:srgbClr val="9192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1"/>
              <p:cNvSpPr/>
              <p:nvPr/>
            </p:nvSpPr>
            <p:spPr>
              <a:xfrm>
                <a:off x="748065" y="1216434"/>
                <a:ext cx="1094400" cy="1094400"/>
              </a:xfrm>
              <a:prstGeom prst="ellipse">
                <a:avLst/>
              </a:prstGeom>
              <a:gradFill>
                <a:gsLst>
                  <a:gs pos="0">
                    <a:srgbClr val="919298"/>
                  </a:gs>
                  <a:gs pos="100000">
                    <a:srgbClr val="73747C"/>
                  </a:gs>
                </a:gsLst>
                <a:lin ang="0" scaled="0"/>
              </a:gradFill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1"/>
              <p:cNvSpPr txBox="1"/>
              <p:nvPr/>
            </p:nvSpPr>
            <p:spPr>
              <a:xfrm>
                <a:off x="850215" y="1255725"/>
                <a:ext cx="890100" cy="101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60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5</a:t>
                </a:r>
                <a:endParaRPr sz="60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grpSp>
            <p:nvGrpSpPr>
              <p:cNvPr id="549" name="Google Shape;549;p21"/>
              <p:cNvGrpSpPr/>
              <p:nvPr/>
            </p:nvGrpSpPr>
            <p:grpSpPr>
              <a:xfrm>
                <a:off x="1986100" y="1502022"/>
                <a:ext cx="2145000" cy="523224"/>
                <a:chOff x="2030250" y="1473267"/>
                <a:chExt cx="2145000" cy="523224"/>
              </a:xfrm>
            </p:grpSpPr>
            <p:sp>
              <p:nvSpPr>
                <p:cNvPr id="550" name="Google Shape;550;p21"/>
                <p:cNvSpPr txBox="1"/>
                <p:nvPr/>
              </p:nvSpPr>
              <p:spPr>
                <a:xfrm>
                  <a:off x="2030251" y="1473267"/>
                  <a:ext cx="1892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1200">
                      <a:solidFill>
                        <a:srgbClr val="2E2E2E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Decline Stage</a:t>
                  </a:r>
                  <a:endParaRPr b="1" sz="1200">
                    <a:solidFill>
                      <a:srgbClr val="2E2E2E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551" name="Google Shape;551;p21"/>
                <p:cNvSpPr txBox="1"/>
                <p:nvPr/>
              </p:nvSpPr>
              <p:spPr>
                <a:xfrm>
                  <a:off x="2030250" y="1719291"/>
                  <a:ext cx="2145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chemeClr val="lt1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Sales begin to decline as the product becomes outdated or loses relevance.</a:t>
                  </a:r>
                  <a:endParaRPr sz="900"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