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SemiBold"/>
      <p:regular r:id="rId10"/>
      <p:bold r:id="rId11"/>
      <p:italic r:id="rId12"/>
      <p:boldItalic r:id="rId13"/>
    </p:embeddedFont>
    <p:embeddedFont>
      <p:font typeface="Passion One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SemiBold-bold.fntdata"/><Relationship Id="rId10" Type="http://schemas.openxmlformats.org/officeDocument/2006/relationships/font" Target="fonts/PoppinsSemiBold-regular.fntdata"/><Relationship Id="rId13" Type="http://schemas.openxmlformats.org/officeDocument/2006/relationships/font" Target="fonts/PoppinsSemiBold-boldItalic.fntdata"/><Relationship Id="rId12" Type="http://schemas.openxmlformats.org/officeDocument/2006/relationships/font" Target="fonts/Poppins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assionOne-bold.fntdata"/><Relationship Id="rId14" Type="http://schemas.openxmlformats.org/officeDocument/2006/relationships/font" Target="fonts/PassionOne-regular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0692000"/>
            <a:chOff x="-685800" y="-762000"/>
            <a:chExt cx="7560000" cy="10692000"/>
          </a:xfrm>
        </p:grpSpPr>
        <p:sp>
          <p:nvSpPr>
            <p:cNvPr id="55" name="Google Shape;55;p13"/>
            <p:cNvSpPr/>
            <p:nvPr/>
          </p:nvSpPr>
          <p:spPr>
            <a:xfrm>
              <a:off x="-685800" y="-762000"/>
              <a:ext cx="7560000" cy="10692000"/>
            </a:xfrm>
            <a:prstGeom prst="rect">
              <a:avLst/>
            </a:prstGeom>
            <a:solidFill>
              <a:srgbClr val="A4D3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85589" y="-76200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728117" y="471179"/>
            <a:ext cx="6137333" cy="618225"/>
            <a:chOff x="728117" y="471179"/>
            <a:chExt cx="6137333" cy="618225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8117" y="471179"/>
              <a:ext cx="569650" cy="6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47225" y="471179"/>
              <a:ext cx="618225" cy="618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" name="Google Shape;60;p13"/>
          <p:cNvSpPr/>
          <p:nvPr/>
        </p:nvSpPr>
        <p:spPr>
          <a:xfrm>
            <a:off x="360000" y="1406350"/>
            <a:ext cx="6840000" cy="437100"/>
          </a:xfrm>
          <a:prstGeom prst="roundRect">
            <a:avLst>
              <a:gd fmla="val 3849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ctr" bIns="91425" lIns="16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3D36"/>
                </a:solidFill>
                <a:latin typeface="Poppins"/>
                <a:ea typeface="Poppins"/>
                <a:cs typeface="Poppins"/>
                <a:sym typeface="Poppins"/>
              </a:rPr>
              <a:t>Destination:</a:t>
            </a:r>
            <a:endParaRPr b="1" sz="1100">
              <a:solidFill>
                <a:srgbClr val="233D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60000" y="1879497"/>
            <a:ext cx="2257200" cy="437100"/>
          </a:xfrm>
          <a:prstGeom prst="roundRect">
            <a:avLst>
              <a:gd fmla="val 3849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ctr" bIns="91425" lIns="16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3D36"/>
                </a:solidFill>
                <a:latin typeface="Poppins"/>
                <a:ea typeface="Poppins"/>
                <a:cs typeface="Poppins"/>
                <a:sym typeface="Poppins"/>
              </a:rPr>
              <a:t>Date:</a:t>
            </a:r>
            <a:endParaRPr b="1" sz="1100">
              <a:solidFill>
                <a:srgbClr val="233D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60000" y="2352644"/>
            <a:ext cx="2257200" cy="437100"/>
          </a:xfrm>
          <a:prstGeom prst="roundRect">
            <a:avLst>
              <a:gd fmla="val 3849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ctr" bIns="91425" lIns="16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3D36"/>
                </a:solidFill>
                <a:latin typeface="Poppins"/>
                <a:ea typeface="Poppins"/>
                <a:cs typeface="Poppins"/>
                <a:sym typeface="Poppins"/>
              </a:rPr>
              <a:t>Hotel:</a:t>
            </a:r>
            <a:endParaRPr b="1" sz="1100">
              <a:solidFill>
                <a:srgbClr val="233D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2651400" y="1879497"/>
            <a:ext cx="2257200" cy="437100"/>
          </a:xfrm>
          <a:prstGeom prst="roundRect">
            <a:avLst>
              <a:gd fmla="val 3849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ctr" bIns="91425" lIns="16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3D36"/>
                </a:solidFill>
                <a:latin typeface="Poppins"/>
                <a:ea typeface="Poppins"/>
                <a:cs typeface="Poppins"/>
                <a:sym typeface="Poppins"/>
              </a:rPr>
              <a:t>Duration of Stay:</a:t>
            </a:r>
            <a:endParaRPr b="1" sz="1100">
              <a:solidFill>
                <a:srgbClr val="233D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2651400" y="2352644"/>
            <a:ext cx="2257200" cy="437100"/>
          </a:xfrm>
          <a:prstGeom prst="roundRect">
            <a:avLst>
              <a:gd fmla="val 3849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ctr" bIns="91425" lIns="162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3D36"/>
                </a:solidFill>
                <a:latin typeface="Poppins"/>
                <a:ea typeface="Poppins"/>
                <a:cs typeface="Poppins"/>
                <a:sym typeface="Poppins"/>
              </a:rPr>
              <a:t>Budget:</a:t>
            </a:r>
            <a:endParaRPr b="1" sz="1100">
              <a:solidFill>
                <a:srgbClr val="233D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4942800" y="1879503"/>
            <a:ext cx="2257200" cy="910200"/>
          </a:xfrm>
          <a:prstGeom prst="roundRect">
            <a:avLst>
              <a:gd fmla="val 1546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t" bIns="91425" lIns="162000" spcFirstLastPara="1" rIns="91425" wrap="square" tIns="12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100">
                <a:solidFill>
                  <a:srgbClr val="233D36"/>
                </a:solidFill>
                <a:latin typeface="Poppins"/>
                <a:ea typeface="Poppins"/>
                <a:cs typeface="Poppins"/>
                <a:sym typeface="Poppins"/>
              </a:rPr>
              <a:t>Documents:</a:t>
            </a:r>
            <a:endParaRPr b="1" sz="1100">
              <a:solidFill>
                <a:srgbClr val="233D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360000" y="2825794"/>
            <a:ext cx="2257200" cy="4608281"/>
            <a:chOff x="360000" y="2825794"/>
            <a:chExt cx="2257200" cy="4608281"/>
          </a:xfrm>
        </p:grpSpPr>
        <p:sp>
          <p:nvSpPr>
            <p:cNvPr id="67" name="Google Shape;67;p13"/>
            <p:cNvSpPr/>
            <p:nvPr/>
          </p:nvSpPr>
          <p:spPr>
            <a:xfrm>
              <a:off x="360000" y="3129075"/>
              <a:ext cx="2257200" cy="4305000"/>
            </a:xfrm>
            <a:prstGeom prst="roundRect">
              <a:avLst>
                <a:gd fmla="val 165" name="adj"/>
              </a:avLst>
            </a:prstGeom>
            <a:solidFill>
              <a:srgbClr val="F6F5EE">
                <a:alpha val="95000"/>
              </a:srgbClr>
            </a:solidFill>
            <a:ln>
              <a:noFill/>
            </a:ln>
          </p:spPr>
          <p:txBody>
            <a:bodyPr anchorCtr="0" anchor="t" bIns="91425" lIns="162000" spcFirstLastPara="1" rIns="91425" wrap="square" tIns="234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33D36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360000" y="2825794"/>
              <a:ext cx="2257200" cy="437100"/>
            </a:xfrm>
            <a:prstGeom prst="roundRect">
              <a:avLst>
                <a:gd fmla="val 3849" name="adj"/>
              </a:avLst>
            </a:prstGeom>
            <a:solidFill>
              <a:srgbClr val="FCA792"/>
            </a:solidFill>
            <a:ln>
              <a:noFill/>
            </a:ln>
          </p:spPr>
          <p:txBody>
            <a:bodyPr anchorCtr="0" anchor="ctr" bIns="91425" lIns="162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F6F5EE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Day 1</a:t>
              </a:r>
              <a:endParaRPr sz="1800">
                <a:solidFill>
                  <a:srgbClr val="F6F5EE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2651400" y="2825794"/>
            <a:ext cx="2257200" cy="4608281"/>
            <a:chOff x="360000" y="2825794"/>
            <a:chExt cx="2257200" cy="4608281"/>
          </a:xfrm>
        </p:grpSpPr>
        <p:sp>
          <p:nvSpPr>
            <p:cNvPr id="70" name="Google Shape;70;p13"/>
            <p:cNvSpPr/>
            <p:nvPr/>
          </p:nvSpPr>
          <p:spPr>
            <a:xfrm>
              <a:off x="360000" y="3129075"/>
              <a:ext cx="2257200" cy="4305000"/>
            </a:xfrm>
            <a:prstGeom prst="roundRect">
              <a:avLst>
                <a:gd fmla="val 792" name="adj"/>
              </a:avLst>
            </a:prstGeom>
            <a:solidFill>
              <a:srgbClr val="F6F5EE">
                <a:alpha val="95000"/>
              </a:srgbClr>
            </a:solidFill>
            <a:ln>
              <a:noFill/>
            </a:ln>
          </p:spPr>
          <p:txBody>
            <a:bodyPr anchorCtr="0" anchor="t" bIns="91425" lIns="162000" spcFirstLastPara="1" rIns="91425" wrap="square" tIns="234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33D36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60000" y="2825794"/>
              <a:ext cx="2257200" cy="437100"/>
            </a:xfrm>
            <a:prstGeom prst="roundRect">
              <a:avLst>
                <a:gd fmla="val 3849" name="adj"/>
              </a:avLst>
            </a:prstGeom>
            <a:solidFill>
              <a:srgbClr val="FCA792"/>
            </a:solidFill>
            <a:ln>
              <a:noFill/>
            </a:ln>
          </p:spPr>
          <p:txBody>
            <a:bodyPr anchorCtr="0" anchor="ctr" bIns="91425" lIns="162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F6F5EE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Day 2</a:t>
              </a:r>
              <a:endParaRPr sz="1800">
                <a:solidFill>
                  <a:srgbClr val="F6F5EE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4942800" y="2825794"/>
            <a:ext cx="2257200" cy="4608281"/>
            <a:chOff x="360000" y="2825794"/>
            <a:chExt cx="2257200" cy="4608281"/>
          </a:xfrm>
        </p:grpSpPr>
        <p:sp>
          <p:nvSpPr>
            <p:cNvPr id="73" name="Google Shape;73;p13"/>
            <p:cNvSpPr/>
            <p:nvPr/>
          </p:nvSpPr>
          <p:spPr>
            <a:xfrm>
              <a:off x="360000" y="3129075"/>
              <a:ext cx="2257200" cy="4305000"/>
            </a:xfrm>
            <a:prstGeom prst="roundRect">
              <a:avLst>
                <a:gd fmla="val 181" name="adj"/>
              </a:avLst>
            </a:prstGeom>
            <a:solidFill>
              <a:srgbClr val="F6F5EE">
                <a:alpha val="95000"/>
              </a:srgbClr>
            </a:solidFill>
            <a:ln>
              <a:noFill/>
            </a:ln>
          </p:spPr>
          <p:txBody>
            <a:bodyPr anchorCtr="0" anchor="t" bIns="91425" lIns="162000" spcFirstLastPara="1" rIns="91425" wrap="square" tIns="234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233D36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60000" y="2825794"/>
              <a:ext cx="2257200" cy="437100"/>
            </a:xfrm>
            <a:prstGeom prst="roundRect">
              <a:avLst>
                <a:gd fmla="val 3849" name="adj"/>
              </a:avLst>
            </a:prstGeom>
            <a:solidFill>
              <a:srgbClr val="FCA792"/>
            </a:solidFill>
            <a:ln>
              <a:noFill/>
            </a:ln>
          </p:spPr>
          <p:txBody>
            <a:bodyPr anchorCtr="0" anchor="ctr" bIns="91425" lIns="16200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F6F5EE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Day 3</a:t>
              </a:r>
              <a:endParaRPr sz="1800">
                <a:solidFill>
                  <a:srgbClr val="F6F5EE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  <p:pic>
        <p:nvPicPr>
          <p:cNvPr id="75" name="Google Shape;7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931" y="6875005"/>
            <a:ext cx="825250" cy="9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360000" y="7470124"/>
            <a:ext cx="6840000" cy="2820600"/>
          </a:xfrm>
          <a:prstGeom prst="roundRect">
            <a:avLst>
              <a:gd fmla="val 282" name="adj"/>
            </a:avLst>
          </a:prstGeom>
          <a:solidFill>
            <a:srgbClr val="F6F5EE">
              <a:alpha val="95000"/>
            </a:srgbClr>
          </a:solidFill>
          <a:ln>
            <a:noFill/>
          </a:ln>
        </p:spPr>
        <p:txBody>
          <a:bodyPr anchorCtr="0" anchor="t" bIns="91425" lIns="2520000" spcFirstLastPara="1" rIns="91425" wrap="square" tIns="16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33D3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143" y="5825750"/>
            <a:ext cx="2792275" cy="4633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3"/>
          <p:cNvGrpSpPr/>
          <p:nvPr/>
        </p:nvGrpSpPr>
        <p:grpSpPr>
          <a:xfrm>
            <a:off x="6048180" y="9446800"/>
            <a:ext cx="1393545" cy="1012400"/>
            <a:chOff x="6048180" y="9446800"/>
            <a:chExt cx="1393545" cy="1012400"/>
          </a:xfrm>
        </p:grpSpPr>
        <p:pic>
          <p:nvPicPr>
            <p:cNvPr id="79" name="Google Shape;79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05025" y="9807400"/>
              <a:ext cx="636700" cy="65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48180" y="9446800"/>
              <a:ext cx="1252725" cy="938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13"/>
          <p:cNvGrpSpPr/>
          <p:nvPr/>
        </p:nvGrpSpPr>
        <p:grpSpPr>
          <a:xfrm>
            <a:off x="1122750" y="235026"/>
            <a:ext cx="5314500" cy="954475"/>
            <a:chOff x="1147800" y="1027737"/>
            <a:chExt cx="5314500" cy="954475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1197900" y="1089412"/>
              <a:ext cx="5264400" cy="89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800">
                  <a:solidFill>
                    <a:srgbClr val="5C7F78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Travel Itinerary</a:t>
              </a:r>
              <a:endParaRPr sz="5800">
                <a:solidFill>
                  <a:srgbClr val="5C7F78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1147800" y="1027737"/>
              <a:ext cx="5264400" cy="8928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3420000" dist="38100">
                <a:srgbClr val="FCA792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800">
                  <a:solidFill>
                    <a:srgbClr val="FBF7EF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Travel Itinerary</a:t>
              </a:r>
              <a:endParaRPr sz="5800">
                <a:solidFill>
                  <a:srgbClr val="FBF7EF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