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Montagu Slab"/>
      <p:regular r:id="rId7"/>
      <p:bold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42">
          <p15:clr>
            <a:srgbClr val="A4A3A4"/>
          </p15:clr>
        </p15:guide>
        <p15:guide id="2" pos="6236">
          <p15:clr>
            <a:srgbClr val="A4A3A4"/>
          </p15:clr>
        </p15:guide>
        <p15:guide id="3" pos="510">
          <p15:clr>
            <a:srgbClr val="9AA0A6"/>
          </p15:clr>
        </p15:guide>
        <p15:guide id="4" orient="horz" pos="462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42" orient="horz"/>
        <p:guide pos="6236"/>
        <p:guide pos="510"/>
        <p:guide pos="462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aguSlab-regular.fntdata"/><Relationship Id="rId8" Type="http://schemas.openxmlformats.org/officeDocument/2006/relationships/font" Target="fonts/Montagu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358" l="199" r="209" t="9"/>
          <a:stretch/>
        </p:blipFill>
        <p:spPr>
          <a:xfrm>
            <a:off x="0" y="0"/>
            <a:ext cx="10691999" cy="75571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805650" y="224825"/>
            <a:ext cx="9094500" cy="7110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8588" rotWithShape="0" algn="bl" dir="216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-5400000">
            <a:off x="5727400" y="-2146525"/>
            <a:ext cx="461400" cy="7625700"/>
          </a:xfrm>
          <a:prstGeom prst="rect">
            <a:avLst/>
          </a:prstGeom>
          <a:solidFill>
            <a:srgbClr val="D1D7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405216" y="1901700"/>
            <a:ext cx="735300" cy="4646700"/>
          </a:xfrm>
          <a:prstGeom prst="rect">
            <a:avLst/>
          </a:prstGeom>
          <a:solidFill>
            <a:srgbClr val="D1D7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936800" y="374725"/>
            <a:ext cx="8834200" cy="6810625"/>
            <a:chOff x="936800" y="374725"/>
            <a:chExt cx="8834200" cy="6810625"/>
          </a:xfrm>
        </p:grpSpPr>
        <p:sp>
          <p:nvSpPr>
            <p:cNvPr id="59" name="Google Shape;59;p13"/>
            <p:cNvSpPr/>
            <p:nvPr/>
          </p:nvSpPr>
          <p:spPr>
            <a:xfrm>
              <a:off x="936800" y="374725"/>
              <a:ext cx="8824800" cy="68106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946175" y="1039850"/>
              <a:ext cx="88248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946175" y="6548250"/>
              <a:ext cx="88248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/>
            <p:nvPr/>
          </p:nvSpPr>
          <p:spPr>
            <a:xfrm>
              <a:off x="946175" y="1039850"/>
              <a:ext cx="1199100" cy="8619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 rot="5400000">
              <a:off x="5719275" y="-2140600"/>
              <a:ext cx="468300" cy="7616100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1405200" y="1442675"/>
              <a:ext cx="8365800" cy="5115000"/>
              <a:chOff x="1405200" y="1442675"/>
              <a:chExt cx="8365800" cy="5115000"/>
            </a:xfrm>
          </p:grpSpPr>
          <p:grpSp>
            <p:nvGrpSpPr>
              <p:cNvPr id="65" name="Google Shape;65;p13"/>
              <p:cNvGrpSpPr/>
              <p:nvPr/>
            </p:nvGrpSpPr>
            <p:grpSpPr>
              <a:xfrm>
                <a:off x="1405200" y="2351375"/>
                <a:ext cx="8365800" cy="3719225"/>
                <a:chOff x="1405200" y="2351375"/>
                <a:chExt cx="8365800" cy="3719225"/>
              </a:xfrm>
            </p:grpSpPr>
            <p:cxnSp>
              <p:nvCxnSpPr>
                <p:cNvPr id="66" name="Google Shape;66;p13"/>
                <p:cNvCxnSpPr/>
                <p:nvPr/>
              </p:nvCxnSpPr>
              <p:spPr>
                <a:xfrm>
                  <a:off x="1405200" y="2351375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" name="Google Shape;67;p13"/>
                <p:cNvCxnSpPr/>
                <p:nvPr/>
              </p:nvCxnSpPr>
              <p:spPr>
                <a:xfrm>
                  <a:off x="1405200" y="2816278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" name="Google Shape;68;p13"/>
                <p:cNvCxnSpPr/>
                <p:nvPr/>
              </p:nvCxnSpPr>
              <p:spPr>
                <a:xfrm>
                  <a:off x="1405200" y="3281181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9" name="Google Shape;69;p13"/>
                <p:cNvCxnSpPr/>
                <p:nvPr/>
              </p:nvCxnSpPr>
              <p:spPr>
                <a:xfrm>
                  <a:off x="1405200" y="3746084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1405200" y="4210988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1405200" y="4675891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2" name="Google Shape;72;p13"/>
                <p:cNvCxnSpPr/>
                <p:nvPr/>
              </p:nvCxnSpPr>
              <p:spPr>
                <a:xfrm>
                  <a:off x="1405200" y="5140794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3" name="Google Shape;73;p13"/>
                <p:cNvCxnSpPr/>
                <p:nvPr/>
              </p:nvCxnSpPr>
              <p:spPr>
                <a:xfrm>
                  <a:off x="1405200" y="5605697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4" name="Google Shape;74;p13"/>
                <p:cNvCxnSpPr/>
                <p:nvPr/>
              </p:nvCxnSpPr>
              <p:spPr>
                <a:xfrm>
                  <a:off x="1405200" y="6070600"/>
                  <a:ext cx="8365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75" name="Google Shape;75;p13"/>
              <p:cNvCxnSpPr/>
              <p:nvPr/>
            </p:nvCxnSpPr>
            <p:spPr>
              <a:xfrm>
                <a:off x="2922825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3682813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4442800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5202788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5962775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6722763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7482750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8242738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9002725" y="1442675"/>
                <a:ext cx="0" cy="5115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84" name="Google Shape;84;p13"/>
            <p:cNvCxnSpPr/>
            <p:nvPr/>
          </p:nvCxnSpPr>
          <p:spPr>
            <a:xfrm>
              <a:off x="1405200" y="1901750"/>
              <a:ext cx="0" cy="46464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2145275" y="1901750"/>
              <a:ext cx="0" cy="528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" name="Google Shape;86;p13"/>
          <p:cNvSpPr txBox="1"/>
          <p:nvPr/>
        </p:nvSpPr>
        <p:spPr>
          <a:xfrm>
            <a:off x="3328726" y="384100"/>
            <a:ext cx="4053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231F20"/>
                </a:solidFill>
                <a:latin typeface="Montagu Slab"/>
                <a:ea typeface="Montagu Slab"/>
                <a:cs typeface="Montagu Slab"/>
                <a:sym typeface="Montagu Slab"/>
              </a:rPr>
              <a:t>SQUARES</a:t>
            </a:r>
            <a:endParaRPr b="1" sz="4000">
              <a:solidFill>
                <a:srgbClr val="231F20"/>
              </a:solidFill>
              <a:latin typeface="Montagu Slab"/>
              <a:ea typeface="Montagu Slab"/>
              <a:cs typeface="Montagu Slab"/>
              <a:sym typeface="Montagu Slab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235074" y="1085461"/>
            <a:ext cx="1793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231F20"/>
                </a:solidFill>
                <a:latin typeface="Montagu Slab"/>
                <a:ea typeface="Montagu Slab"/>
                <a:cs typeface="Montagu Slab"/>
                <a:sym typeface="Montagu Slab"/>
              </a:rPr>
              <a:t>T</a:t>
            </a:r>
            <a:r>
              <a:rPr b="1" lang="ru" sz="2000">
                <a:solidFill>
                  <a:srgbClr val="231F20"/>
                </a:solidFill>
                <a:latin typeface="Montagu Slab"/>
                <a:ea typeface="Montagu Slab"/>
                <a:cs typeface="Montagu Slab"/>
                <a:sym typeface="Montagu Slab"/>
              </a:rPr>
              <a:t>eam:</a:t>
            </a:r>
            <a:endParaRPr b="1" sz="2000">
              <a:solidFill>
                <a:srgbClr val="231F20"/>
              </a:solidFill>
              <a:latin typeface="Montagu Slab"/>
              <a:ea typeface="Montagu Slab"/>
              <a:cs typeface="Montagu Slab"/>
              <a:sym typeface="Montagu Slab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001650" y="1015190"/>
            <a:ext cx="699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200">
                <a:solidFill>
                  <a:srgbClr val="231F20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 b="1" sz="4200">
              <a:solidFill>
                <a:srgbClr val="231F2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001650" y="1614400"/>
            <a:ext cx="1143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231F20"/>
                </a:solidFill>
                <a:latin typeface="Open Sans"/>
                <a:ea typeface="Open Sans"/>
                <a:cs typeface="Open Sans"/>
                <a:sym typeface="Open Sans"/>
              </a:rPr>
              <a:t>Per Square</a:t>
            </a:r>
            <a:endParaRPr b="1">
              <a:solidFill>
                <a:srgbClr val="231F2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4">
            <a:alphaModFix amt="10000"/>
          </a:blip>
          <a:stretch>
            <a:fillRect/>
          </a:stretch>
        </p:blipFill>
        <p:spPr>
          <a:xfrm>
            <a:off x="3345177" y="2239897"/>
            <a:ext cx="5115400" cy="389150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 rot="-5400000">
            <a:off x="583275" y="5748899"/>
            <a:ext cx="1097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231F20"/>
                </a:solidFill>
                <a:latin typeface="Montagu Slab"/>
                <a:ea typeface="Montagu Slab"/>
                <a:cs typeface="Montagu Slab"/>
                <a:sym typeface="Montagu Slab"/>
              </a:rPr>
              <a:t>Team:</a:t>
            </a:r>
            <a:endParaRPr b="1" sz="2000">
              <a:solidFill>
                <a:srgbClr val="231F20"/>
              </a:solidFill>
              <a:latin typeface="Montagu Slab"/>
              <a:ea typeface="Montagu Slab"/>
              <a:cs typeface="Montagu Slab"/>
              <a:sym typeface="Montagu Slab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047000" y="6745575"/>
            <a:ext cx="1037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31F20"/>
                </a:solidFill>
                <a:latin typeface="Montagu Slab"/>
                <a:ea typeface="Montagu Slab"/>
                <a:cs typeface="Montagu Slab"/>
                <a:sym typeface="Montagu Slab"/>
              </a:rPr>
              <a:t>Payouts:</a:t>
            </a:r>
            <a:endParaRPr b="1" sz="1600">
              <a:solidFill>
                <a:srgbClr val="231F20"/>
              </a:solidFill>
              <a:latin typeface="Montagu Slab"/>
              <a:ea typeface="Montagu Slab"/>
              <a:cs typeface="Montagu Slab"/>
              <a:sym typeface="Montagu Slab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2367899" y="6769000"/>
            <a:ext cx="1669724" cy="215400"/>
            <a:chOff x="2367899" y="6769000"/>
            <a:chExt cx="1669724" cy="2154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2367899" y="6769000"/>
              <a:ext cx="643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1</a:t>
              </a:r>
              <a:r>
                <a:rPr b="1" baseline="30000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st</a:t>
              </a:r>
              <a:r>
                <a:rPr b="1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 QTR</a:t>
              </a:r>
              <a:endParaRPr b="1">
                <a:solidFill>
                  <a:srgbClr val="231F2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95" name="Google Shape;95;p13"/>
            <p:cNvCxnSpPr/>
            <p:nvPr/>
          </p:nvCxnSpPr>
          <p:spPr>
            <a:xfrm rot="10800000">
              <a:off x="3021223" y="6937025"/>
              <a:ext cx="1016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6" name="Google Shape;96;p13"/>
          <p:cNvGrpSpPr/>
          <p:nvPr/>
        </p:nvGrpSpPr>
        <p:grpSpPr>
          <a:xfrm>
            <a:off x="4236822" y="6769000"/>
            <a:ext cx="1669724" cy="215400"/>
            <a:chOff x="2367899" y="6769000"/>
            <a:chExt cx="1669724" cy="2154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2367899" y="6769000"/>
              <a:ext cx="643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2</a:t>
              </a:r>
              <a:r>
                <a:rPr b="1" baseline="30000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st</a:t>
              </a:r>
              <a:r>
                <a:rPr b="1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 QTR</a:t>
              </a:r>
              <a:endParaRPr b="1">
                <a:solidFill>
                  <a:srgbClr val="231F2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98" name="Google Shape;98;p13"/>
            <p:cNvCxnSpPr/>
            <p:nvPr/>
          </p:nvCxnSpPr>
          <p:spPr>
            <a:xfrm rot="10800000">
              <a:off x="3021223" y="6937025"/>
              <a:ext cx="1016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9" name="Google Shape;99;p13"/>
          <p:cNvGrpSpPr/>
          <p:nvPr/>
        </p:nvGrpSpPr>
        <p:grpSpPr>
          <a:xfrm>
            <a:off x="6105747" y="6769000"/>
            <a:ext cx="1669724" cy="215400"/>
            <a:chOff x="2367899" y="6769000"/>
            <a:chExt cx="1669724" cy="2154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2367899" y="6769000"/>
              <a:ext cx="643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3</a:t>
              </a:r>
              <a:r>
                <a:rPr b="1" baseline="30000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st</a:t>
              </a:r>
              <a:r>
                <a:rPr b="1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 QTR</a:t>
              </a:r>
              <a:endParaRPr b="1">
                <a:solidFill>
                  <a:srgbClr val="231F2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01" name="Google Shape;101;p13"/>
            <p:cNvCxnSpPr/>
            <p:nvPr/>
          </p:nvCxnSpPr>
          <p:spPr>
            <a:xfrm rot="10800000">
              <a:off x="3021223" y="6937025"/>
              <a:ext cx="1016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2" name="Google Shape;102;p13"/>
          <p:cNvGrpSpPr/>
          <p:nvPr/>
        </p:nvGrpSpPr>
        <p:grpSpPr>
          <a:xfrm>
            <a:off x="7965276" y="6769000"/>
            <a:ext cx="1560742" cy="215400"/>
            <a:chOff x="2367892" y="6769000"/>
            <a:chExt cx="1560742" cy="2154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2367892" y="6769000"/>
              <a:ext cx="526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31F20"/>
                  </a:solidFill>
                  <a:latin typeface="Open Sans"/>
                  <a:ea typeface="Open Sans"/>
                  <a:cs typeface="Open Sans"/>
                  <a:sym typeface="Open Sans"/>
                </a:rPr>
                <a:t>Final:</a:t>
              </a:r>
              <a:endParaRPr b="1">
                <a:solidFill>
                  <a:srgbClr val="231F2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04" name="Google Shape;104;p13"/>
            <p:cNvCxnSpPr/>
            <p:nvPr/>
          </p:nvCxnSpPr>
          <p:spPr>
            <a:xfrm rot="10800000">
              <a:off x="2912235" y="6937025"/>
              <a:ext cx="1016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