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Mouse Memoirs"/>
      <p:regular r:id="rId7"/>
    </p:embeddedFont>
    <p:embeddedFont>
      <p:font typeface="Passion One"/>
      <p:regular r:id="rId8"/>
      <p:bold r:id="rId9"/>
    </p:embeddedFont>
    <p:embeddedFont>
      <p:font typeface="Gaegu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Gaegu-bold.fntdata"/><Relationship Id="rId10" Type="http://schemas.openxmlformats.org/officeDocument/2006/relationships/font" Target="fonts/Gaegu-regular.fntdata"/><Relationship Id="rId9" Type="http://schemas.openxmlformats.org/officeDocument/2006/relationships/font" Target="fonts/PassionOn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useMemoirs-regular.fntdata"/><Relationship Id="rId8" Type="http://schemas.openxmlformats.org/officeDocument/2006/relationships/font" Target="fonts/Passion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37723" y="3126150"/>
            <a:ext cx="7599210" cy="7567599"/>
            <a:chOff x="0" y="3126150"/>
            <a:chExt cx="7599210" cy="7567599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 amt="19000"/>
            </a:blip>
            <a:stretch>
              <a:fillRect/>
            </a:stretch>
          </p:blipFill>
          <p:spPr>
            <a:xfrm>
              <a:off x="39207" y="6740252"/>
              <a:ext cx="7560003" cy="39534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 amt="20000"/>
            </a:blip>
            <a:srcRect b="813" l="0" r="0" t="0"/>
            <a:stretch/>
          </p:blipFill>
          <p:spPr>
            <a:xfrm>
              <a:off x="0" y="3126150"/>
              <a:ext cx="6275600" cy="75675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12296" l="0" r="32046" t="0"/>
          <a:stretch/>
        </p:blipFill>
        <p:spPr>
          <a:xfrm>
            <a:off x="6503400" y="9287875"/>
            <a:ext cx="1056600" cy="140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6">
            <a:alphaModFix/>
          </a:blip>
          <a:srcRect b="0" l="0" r="19471" t="0"/>
          <a:stretch/>
        </p:blipFill>
        <p:spPr>
          <a:xfrm>
            <a:off x="6482902" y="199800"/>
            <a:ext cx="1077100" cy="256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7">
            <a:alphaModFix/>
          </a:blip>
          <a:srcRect b="0" l="20986" r="0" t="17661"/>
          <a:stretch/>
        </p:blipFill>
        <p:spPr>
          <a:xfrm>
            <a:off x="0" y="0"/>
            <a:ext cx="1747150" cy="1824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3"/>
          <p:cNvGrpSpPr/>
          <p:nvPr/>
        </p:nvGrpSpPr>
        <p:grpSpPr>
          <a:xfrm>
            <a:off x="626625" y="204600"/>
            <a:ext cx="5571375" cy="2390750"/>
            <a:chOff x="626625" y="204600"/>
            <a:chExt cx="5571375" cy="2390750"/>
          </a:xfrm>
        </p:grpSpPr>
        <p:sp>
          <p:nvSpPr>
            <p:cNvPr id="61" name="Google Shape;61;p13"/>
            <p:cNvSpPr/>
            <p:nvPr/>
          </p:nvSpPr>
          <p:spPr>
            <a:xfrm>
              <a:off x="2628900" y="320750"/>
              <a:ext cx="74400" cy="7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2" name="Google Shape;62;p13"/>
            <p:cNvGrpSpPr/>
            <p:nvPr/>
          </p:nvGrpSpPr>
          <p:grpSpPr>
            <a:xfrm>
              <a:off x="626625" y="1996175"/>
              <a:ext cx="668650" cy="599175"/>
              <a:chOff x="626625" y="1996175"/>
              <a:chExt cx="668650" cy="599175"/>
            </a:xfrm>
          </p:grpSpPr>
          <p:sp>
            <p:nvSpPr>
              <p:cNvPr id="63" name="Google Shape;63;p13"/>
              <p:cNvSpPr/>
              <p:nvPr/>
            </p:nvSpPr>
            <p:spPr>
              <a:xfrm>
                <a:off x="626625" y="1996175"/>
                <a:ext cx="74400" cy="74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>
                <a:off x="1220875" y="2284925"/>
                <a:ext cx="74400" cy="74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693700" y="2520950"/>
                <a:ext cx="74400" cy="74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" name="Google Shape;66;p13"/>
            <p:cNvGrpSpPr/>
            <p:nvPr/>
          </p:nvGrpSpPr>
          <p:grpSpPr>
            <a:xfrm>
              <a:off x="5622450" y="204600"/>
              <a:ext cx="575550" cy="1786900"/>
              <a:chOff x="5622450" y="204600"/>
              <a:chExt cx="575550" cy="1786900"/>
            </a:xfrm>
          </p:grpSpPr>
          <p:sp>
            <p:nvSpPr>
              <p:cNvPr id="67" name="Google Shape;67;p13"/>
              <p:cNvSpPr/>
              <p:nvPr/>
            </p:nvSpPr>
            <p:spPr>
              <a:xfrm>
                <a:off x="5622450" y="357250"/>
                <a:ext cx="74400" cy="74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6123600" y="204600"/>
                <a:ext cx="74400" cy="74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13"/>
              <p:cNvSpPr/>
              <p:nvPr/>
            </p:nvSpPr>
            <p:spPr>
              <a:xfrm>
                <a:off x="5824925" y="1917100"/>
                <a:ext cx="74400" cy="74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0" name="Google Shape;70;p13"/>
            <p:cNvSpPr/>
            <p:nvPr/>
          </p:nvSpPr>
          <p:spPr>
            <a:xfrm>
              <a:off x="5386700" y="2425125"/>
              <a:ext cx="74400" cy="7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Google Shape;71;p13"/>
          <p:cNvGrpSpPr/>
          <p:nvPr/>
        </p:nvGrpSpPr>
        <p:grpSpPr>
          <a:xfrm>
            <a:off x="4338450" y="9842325"/>
            <a:ext cx="519450" cy="599975"/>
            <a:chOff x="4328925" y="9832800"/>
            <a:chExt cx="519450" cy="599975"/>
          </a:xfrm>
        </p:grpSpPr>
        <p:sp>
          <p:nvSpPr>
            <p:cNvPr id="72" name="Google Shape;72;p13"/>
            <p:cNvSpPr/>
            <p:nvPr/>
          </p:nvSpPr>
          <p:spPr>
            <a:xfrm>
              <a:off x="4328925" y="10342275"/>
              <a:ext cx="74400" cy="7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4773975" y="10358375"/>
              <a:ext cx="74400" cy="7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4721600" y="9832800"/>
              <a:ext cx="74400" cy="7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1995000" y="4292225"/>
            <a:ext cx="628450" cy="1091850"/>
            <a:chOff x="1995000" y="4292225"/>
            <a:chExt cx="628450" cy="1091850"/>
          </a:xfrm>
        </p:grpSpPr>
        <p:grpSp>
          <p:nvGrpSpPr>
            <p:cNvPr id="76" name="Google Shape;76;p13"/>
            <p:cNvGrpSpPr/>
            <p:nvPr/>
          </p:nvGrpSpPr>
          <p:grpSpPr>
            <a:xfrm>
              <a:off x="1995000" y="4644950"/>
              <a:ext cx="628450" cy="739125"/>
              <a:chOff x="4328925" y="9813850"/>
              <a:chExt cx="628450" cy="739125"/>
            </a:xfrm>
          </p:grpSpPr>
          <p:sp>
            <p:nvSpPr>
              <p:cNvPr id="77" name="Google Shape;77;p13"/>
              <p:cNvSpPr/>
              <p:nvPr/>
            </p:nvSpPr>
            <p:spPr>
              <a:xfrm>
                <a:off x="4328925" y="10342275"/>
                <a:ext cx="74400" cy="74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>
                <a:off x="4882975" y="10478575"/>
                <a:ext cx="74400" cy="74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13"/>
              <p:cNvSpPr/>
              <p:nvPr/>
            </p:nvSpPr>
            <p:spPr>
              <a:xfrm>
                <a:off x="4855875" y="9813850"/>
                <a:ext cx="74400" cy="74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0" name="Google Shape;80;p13"/>
            <p:cNvSpPr/>
            <p:nvPr/>
          </p:nvSpPr>
          <p:spPr>
            <a:xfrm>
              <a:off x="2332400" y="5016150"/>
              <a:ext cx="74400" cy="7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2150750" y="4614925"/>
              <a:ext cx="74400" cy="7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2353750" y="4292225"/>
              <a:ext cx="74400" cy="7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" name="Google Shape;83;p13"/>
          <p:cNvGrpSpPr/>
          <p:nvPr/>
        </p:nvGrpSpPr>
        <p:grpSpPr>
          <a:xfrm>
            <a:off x="899550" y="171556"/>
            <a:ext cx="5738700" cy="2110669"/>
            <a:chOff x="899550" y="171556"/>
            <a:chExt cx="5738700" cy="2110669"/>
          </a:xfrm>
        </p:grpSpPr>
        <p:sp>
          <p:nvSpPr>
            <p:cNvPr id="84" name="Google Shape;84;p13"/>
            <p:cNvSpPr txBox="1"/>
            <p:nvPr/>
          </p:nvSpPr>
          <p:spPr>
            <a:xfrm>
              <a:off x="899550" y="171556"/>
              <a:ext cx="5738700" cy="186240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bl" dir="720000" dist="161925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100">
                  <a:solidFill>
                    <a:srgbClr val="FC627C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SUMMER</a:t>
              </a:r>
              <a:endParaRPr sz="12100">
                <a:solidFill>
                  <a:srgbClr val="FC627C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2008200" y="1759025"/>
              <a:ext cx="3543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400">
                  <a:latin typeface="Gaegu"/>
                  <a:ea typeface="Gaegu"/>
                  <a:cs typeface="Gaegu"/>
                  <a:sym typeface="Gaegu"/>
                </a:rPr>
                <a:t>BUCKET LIST</a:t>
              </a:r>
              <a:endParaRPr b="1" sz="3400">
                <a:latin typeface="Gaegu"/>
                <a:ea typeface="Gaegu"/>
                <a:cs typeface="Gaegu"/>
                <a:sym typeface="Gaegu"/>
              </a:endParaRPr>
            </a:p>
          </p:txBody>
        </p:sp>
      </p:grpSp>
      <p:grpSp>
        <p:nvGrpSpPr>
          <p:cNvPr id="86" name="Google Shape;86;p13"/>
          <p:cNvGrpSpPr/>
          <p:nvPr/>
        </p:nvGrpSpPr>
        <p:grpSpPr>
          <a:xfrm>
            <a:off x="425650" y="2765450"/>
            <a:ext cx="2313525" cy="184800"/>
            <a:chOff x="425650" y="2765450"/>
            <a:chExt cx="2313525" cy="184800"/>
          </a:xfrm>
        </p:grpSpPr>
        <p:sp>
          <p:nvSpPr>
            <p:cNvPr id="87" name="Google Shape;87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FDE00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654175" y="2765450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Build a sandcastle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425650" y="2994181"/>
            <a:ext cx="2313525" cy="184800"/>
            <a:chOff x="425650" y="2765443"/>
            <a:chExt cx="2313525" cy="184800"/>
          </a:xfrm>
        </p:grpSpPr>
        <p:sp>
          <p:nvSpPr>
            <p:cNvPr id="90" name="Google Shape;90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C627C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654175" y="2765443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Set up an outdoor obstacle challenge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425650" y="3222911"/>
            <a:ext cx="2313525" cy="184800"/>
            <a:chOff x="425650" y="2765450"/>
            <a:chExt cx="2313525" cy="184800"/>
          </a:xfrm>
        </p:grpSpPr>
        <p:sp>
          <p:nvSpPr>
            <p:cNvPr id="93" name="Google Shape;93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FDE00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654175" y="2765450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Take a family bike ride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95" name="Google Shape;95;p13"/>
          <p:cNvGrpSpPr/>
          <p:nvPr/>
        </p:nvGrpSpPr>
        <p:grpSpPr>
          <a:xfrm>
            <a:off x="425650" y="3451642"/>
            <a:ext cx="2313525" cy="184800"/>
            <a:chOff x="425650" y="2765443"/>
            <a:chExt cx="2313525" cy="184800"/>
          </a:xfrm>
        </p:grpSpPr>
        <p:sp>
          <p:nvSpPr>
            <p:cNvPr id="96" name="Google Shape;96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C627C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654175" y="2765443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Plan a nature treasure hunt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98" name="Google Shape;98;p13"/>
          <p:cNvGrpSpPr/>
          <p:nvPr/>
        </p:nvGrpSpPr>
        <p:grpSpPr>
          <a:xfrm>
            <a:off x="425650" y="3680373"/>
            <a:ext cx="2313525" cy="184800"/>
            <a:chOff x="425650" y="2765450"/>
            <a:chExt cx="2313525" cy="184800"/>
          </a:xfrm>
        </p:grpSpPr>
        <p:sp>
          <p:nvSpPr>
            <p:cNvPr id="99" name="Google Shape;99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FDE00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654175" y="2765450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Make homemade popsicles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01" name="Google Shape;101;p13"/>
          <p:cNvGrpSpPr/>
          <p:nvPr/>
        </p:nvGrpSpPr>
        <p:grpSpPr>
          <a:xfrm>
            <a:off x="425650" y="3909103"/>
            <a:ext cx="2313525" cy="184800"/>
            <a:chOff x="425650" y="2765443"/>
            <a:chExt cx="2313525" cy="184800"/>
          </a:xfrm>
        </p:grpSpPr>
        <p:sp>
          <p:nvSpPr>
            <p:cNvPr id="102" name="Google Shape;102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C627C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654175" y="2765443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Make homemade playdough or slime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04" name="Google Shape;104;p13"/>
          <p:cNvGrpSpPr/>
          <p:nvPr/>
        </p:nvGrpSpPr>
        <p:grpSpPr>
          <a:xfrm>
            <a:off x="425650" y="4137834"/>
            <a:ext cx="2313525" cy="184800"/>
            <a:chOff x="425650" y="2765450"/>
            <a:chExt cx="2313525" cy="184800"/>
          </a:xfrm>
        </p:grpSpPr>
        <p:sp>
          <p:nvSpPr>
            <p:cNvPr id="105" name="Google Shape;105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FDE00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 txBox="1"/>
            <p:nvPr/>
          </p:nvSpPr>
          <p:spPr>
            <a:xfrm>
              <a:off x="654175" y="2765450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Make and fly a kite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07" name="Google Shape;107;p13"/>
          <p:cNvGrpSpPr/>
          <p:nvPr/>
        </p:nvGrpSpPr>
        <p:grpSpPr>
          <a:xfrm>
            <a:off x="425650" y="4366565"/>
            <a:ext cx="2313525" cy="184800"/>
            <a:chOff x="425650" y="2765443"/>
            <a:chExt cx="2313525" cy="184800"/>
          </a:xfrm>
        </p:grpSpPr>
        <p:sp>
          <p:nvSpPr>
            <p:cNvPr id="108" name="Google Shape;108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C627C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654175" y="2765443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Go to a drive-in movie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10" name="Google Shape;110;p13"/>
          <p:cNvGrpSpPr/>
          <p:nvPr/>
        </p:nvGrpSpPr>
        <p:grpSpPr>
          <a:xfrm>
            <a:off x="425650" y="4595295"/>
            <a:ext cx="2313525" cy="184800"/>
            <a:chOff x="425650" y="2765450"/>
            <a:chExt cx="2313525" cy="184800"/>
          </a:xfrm>
        </p:grpSpPr>
        <p:sp>
          <p:nvSpPr>
            <p:cNvPr id="111" name="Google Shape;111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FDE00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 txBox="1"/>
            <p:nvPr/>
          </p:nvSpPr>
          <p:spPr>
            <a:xfrm>
              <a:off x="654175" y="2765450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Do a DIY science experiment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13" name="Google Shape;113;p13"/>
          <p:cNvGrpSpPr/>
          <p:nvPr/>
        </p:nvGrpSpPr>
        <p:grpSpPr>
          <a:xfrm>
            <a:off x="425650" y="4824026"/>
            <a:ext cx="2313525" cy="184800"/>
            <a:chOff x="425650" y="2765443"/>
            <a:chExt cx="2313525" cy="184800"/>
          </a:xfrm>
        </p:grpSpPr>
        <p:sp>
          <p:nvSpPr>
            <p:cNvPr id="114" name="Google Shape;114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C627C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654175" y="2765443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Visit a farmer's market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16" name="Google Shape;116;p13"/>
          <p:cNvGrpSpPr/>
          <p:nvPr/>
        </p:nvGrpSpPr>
        <p:grpSpPr>
          <a:xfrm>
            <a:off x="425650" y="5052757"/>
            <a:ext cx="2313525" cy="184800"/>
            <a:chOff x="425650" y="2765450"/>
            <a:chExt cx="2313525" cy="184800"/>
          </a:xfrm>
        </p:grpSpPr>
        <p:sp>
          <p:nvSpPr>
            <p:cNvPr id="117" name="Google Shape;117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FDE00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 txBox="1"/>
            <p:nvPr/>
          </p:nvSpPr>
          <p:spPr>
            <a:xfrm>
              <a:off x="654175" y="2765450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Make shadow puppets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19" name="Google Shape;119;p13"/>
          <p:cNvGrpSpPr/>
          <p:nvPr/>
        </p:nvGrpSpPr>
        <p:grpSpPr>
          <a:xfrm>
            <a:off x="425650" y="5281487"/>
            <a:ext cx="2313525" cy="184800"/>
            <a:chOff x="425650" y="2765443"/>
            <a:chExt cx="2313525" cy="184800"/>
          </a:xfrm>
        </p:grpSpPr>
        <p:sp>
          <p:nvSpPr>
            <p:cNvPr id="120" name="Google Shape;120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C627C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 txBox="1"/>
            <p:nvPr/>
          </p:nvSpPr>
          <p:spPr>
            <a:xfrm>
              <a:off x="654175" y="2765443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Write and perform a play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425650" y="5510218"/>
            <a:ext cx="2313525" cy="184800"/>
            <a:chOff x="425650" y="2765450"/>
            <a:chExt cx="2313525" cy="184800"/>
          </a:xfrm>
        </p:grpSpPr>
        <p:sp>
          <p:nvSpPr>
            <p:cNvPr id="123" name="Google Shape;123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FDE00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 txBox="1"/>
            <p:nvPr/>
          </p:nvSpPr>
          <p:spPr>
            <a:xfrm>
              <a:off x="654175" y="2765450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Paint kindness rocks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25" name="Google Shape;125;p13"/>
          <p:cNvGrpSpPr/>
          <p:nvPr/>
        </p:nvGrpSpPr>
        <p:grpSpPr>
          <a:xfrm>
            <a:off x="425650" y="5738949"/>
            <a:ext cx="2313525" cy="184800"/>
            <a:chOff x="425650" y="2765443"/>
            <a:chExt cx="2313525" cy="184800"/>
          </a:xfrm>
        </p:grpSpPr>
        <p:sp>
          <p:nvSpPr>
            <p:cNvPr id="126" name="Google Shape;126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C627C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 txBox="1"/>
            <p:nvPr/>
          </p:nvSpPr>
          <p:spPr>
            <a:xfrm>
              <a:off x="654175" y="2765443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Visit an amusement park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28" name="Google Shape;128;p13"/>
          <p:cNvGrpSpPr/>
          <p:nvPr/>
        </p:nvGrpSpPr>
        <p:grpSpPr>
          <a:xfrm>
            <a:off x="425650" y="5967679"/>
            <a:ext cx="2313525" cy="184800"/>
            <a:chOff x="425650" y="2765450"/>
            <a:chExt cx="2313525" cy="184800"/>
          </a:xfrm>
        </p:grpSpPr>
        <p:sp>
          <p:nvSpPr>
            <p:cNvPr id="129" name="Google Shape;129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FDE00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 txBox="1"/>
            <p:nvPr/>
          </p:nvSpPr>
          <p:spPr>
            <a:xfrm>
              <a:off x="654175" y="2765450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Learn about recycling and do a project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31" name="Google Shape;131;p13"/>
          <p:cNvGrpSpPr/>
          <p:nvPr/>
        </p:nvGrpSpPr>
        <p:grpSpPr>
          <a:xfrm>
            <a:off x="425650" y="6196410"/>
            <a:ext cx="2313525" cy="184800"/>
            <a:chOff x="425650" y="2765443"/>
            <a:chExt cx="2313525" cy="184800"/>
          </a:xfrm>
        </p:grpSpPr>
        <p:sp>
          <p:nvSpPr>
            <p:cNvPr id="132" name="Google Shape;132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C627C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 txBox="1"/>
            <p:nvPr/>
          </p:nvSpPr>
          <p:spPr>
            <a:xfrm>
              <a:off x="654175" y="2765443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Have a family board game tournament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34" name="Google Shape;134;p13"/>
          <p:cNvGrpSpPr/>
          <p:nvPr/>
        </p:nvGrpSpPr>
        <p:grpSpPr>
          <a:xfrm>
            <a:off x="425650" y="6425141"/>
            <a:ext cx="2313525" cy="184800"/>
            <a:chOff x="425650" y="2765450"/>
            <a:chExt cx="2313525" cy="184800"/>
          </a:xfrm>
        </p:grpSpPr>
        <p:sp>
          <p:nvSpPr>
            <p:cNvPr id="135" name="Google Shape;135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FDE00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 txBox="1"/>
            <p:nvPr/>
          </p:nvSpPr>
          <p:spPr>
            <a:xfrm>
              <a:off x="654175" y="2765450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Start a summer journal or blog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37" name="Google Shape;137;p13"/>
          <p:cNvGrpSpPr/>
          <p:nvPr/>
        </p:nvGrpSpPr>
        <p:grpSpPr>
          <a:xfrm>
            <a:off x="425650" y="6653871"/>
            <a:ext cx="2313525" cy="184800"/>
            <a:chOff x="425650" y="2765443"/>
            <a:chExt cx="2313525" cy="184800"/>
          </a:xfrm>
        </p:grpSpPr>
        <p:sp>
          <p:nvSpPr>
            <p:cNvPr id="138" name="Google Shape;138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C627C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 txBox="1"/>
            <p:nvPr/>
          </p:nvSpPr>
          <p:spPr>
            <a:xfrm>
              <a:off x="654175" y="2765443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Have a family BBQ night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40" name="Google Shape;140;p13"/>
          <p:cNvGrpSpPr/>
          <p:nvPr/>
        </p:nvGrpSpPr>
        <p:grpSpPr>
          <a:xfrm>
            <a:off x="425650" y="6882602"/>
            <a:ext cx="2313525" cy="184800"/>
            <a:chOff x="425650" y="2765450"/>
            <a:chExt cx="2313525" cy="184800"/>
          </a:xfrm>
        </p:grpSpPr>
        <p:sp>
          <p:nvSpPr>
            <p:cNvPr id="141" name="Google Shape;141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FDE00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 txBox="1"/>
            <p:nvPr/>
          </p:nvSpPr>
          <p:spPr>
            <a:xfrm>
              <a:off x="654175" y="2765450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Go fishing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43" name="Google Shape;143;p13"/>
          <p:cNvGrpSpPr/>
          <p:nvPr/>
        </p:nvGrpSpPr>
        <p:grpSpPr>
          <a:xfrm>
            <a:off x="425650" y="7111333"/>
            <a:ext cx="2313525" cy="184800"/>
            <a:chOff x="425650" y="2765443"/>
            <a:chExt cx="2313525" cy="184800"/>
          </a:xfrm>
        </p:grpSpPr>
        <p:sp>
          <p:nvSpPr>
            <p:cNvPr id="144" name="Google Shape;144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C627C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 txBox="1"/>
            <p:nvPr/>
          </p:nvSpPr>
          <p:spPr>
            <a:xfrm>
              <a:off x="654175" y="2765443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Have a beach clean-up day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46" name="Google Shape;146;p13"/>
          <p:cNvGrpSpPr/>
          <p:nvPr/>
        </p:nvGrpSpPr>
        <p:grpSpPr>
          <a:xfrm>
            <a:off x="425650" y="7340063"/>
            <a:ext cx="2313525" cy="184800"/>
            <a:chOff x="425650" y="2765450"/>
            <a:chExt cx="2313525" cy="184800"/>
          </a:xfrm>
        </p:grpSpPr>
        <p:sp>
          <p:nvSpPr>
            <p:cNvPr id="147" name="Google Shape;147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FDE00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 txBox="1"/>
            <p:nvPr/>
          </p:nvSpPr>
          <p:spPr>
            <a:xfrm>
              <a:off x="654175" y="2765450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Try out yoga or mindfulness exercises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49" name="Google Shape;149;p13"/>
          <p:cNvGrpSpPr/>
          <p:nvPr/>
        </p:nvGrpSpPr>
        <p:grpSpPr>
          <a:xfrm>
            <a:off x="425650" y="7568794"/>
            <a:ext cx="2313525" cy="184800"/>
            <a:chOff x="425650" y="2765443"/>
            <a:chExt cx="2313525" cy="184800"/>
          </a:xfrm>
        </p:grpSpPr>
        <p:sp>
          <p:nvSpPr>
            <p:cNvPr id="150" name="Google Shape;150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C627C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3"/>
            <p:cNvSpPr txBox="1"/>
            <p:nvPr/>
          </p:nvSpPr>
          <p:spPr>
            <a:xfrm>
              <a:off x="654175" y="2765443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Organize a bike parade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52" name="Google Shape;152;p13"/>
          <p:cNvGrpSpPr/>
          <p:nvPr/>
        </p:nvGrpSpPr>
        <p:grpSpPr>
          <a:xfrm>
            <a:off x="425650" y="7797525"/>
            <a:ext cx="2313525" cy="184800"/>
            <a:chOff x="425650" y="2765450"/>
            <a:chExt cx="2313525" cy="184800"/>
          </a:xfrm>
        </p:grpSpPr>
        <p:sp>
          <p:nvSpPr>
            <p:cNvPr id="153" name="Google Shape;153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FDE00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3"/>
            <p:cNvSpPr txBox="1"/>
            <p:nvPr/>
          </p:nvSpPr>
          <p:spPr>
            <a:xfrm>
              <a:off x="654175" y="2765450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Create nature sun prints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55" name="Google Shape;155;p13"/>
          <p:cNvGrpSpPr/>
          <p:nvPr/>
        </p:nvGrpSpPr>
        <p:grpSpPr>
          <a:xfrm>
            <a:off x="425650" y="8026255"/>
            <a:ext cx="2313525" cy="184800"/>
            <a:chOff x="425650" y="2765443"/>
            <a:chExt cx="2313525" cy="184800"/>
          </a:xfrm>
        </p:grpSpPr>
        <p:sp>
          <p:nvSpPr>
            <p:cNvPr id="156" name="Google Shape;156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C627C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3"/>
            <p:cNvSpPr txBox="1"/>
            <p:nvPr/>
          </p:nvSpPr>
          <p:spPr>
            <a:xfrm>
              <a:off x="654175" y="2765443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Set up an outdoor kitchen and make mud pies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58" name="Google Shape;158;p13"/>
          <p:cNvGrpSpPr/>
          <p:nvPr/>
        </p:nvGrpSpPr>
        <p:grpSpPr>
          <a:xfrm>
            <a:off x="425650" y="8254986"/>
            <a:ext cx="2313525" cy="184800"/>
            <a:chOff x="425650" y="2765450"/>
            <a:chExt cx="2313525" cy="184800"/>
          </a:xfrm>
        </p:grpSpPr>
        <p:sp>
          <p:nvSpPr>
            <p:cNvPr id="159" name="Google Shape;159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FDE00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3"/>
            <p:cNvSpPr txBox="1"/>
            <p:nvPr/>
          </p:nvSpPr>
          <p:spPr>
            <a:xfrm>
              <a:off x="654175" y="2765450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Make mason jar aquariums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61" name="Google Shape;161;p13"/>
          <p:cNvGrpSpPr/>
          <p:nvPr/>
        </p:nvGrpSpPr>
        <p:grpSpPr>
          <a:xfrm>
            <a:off x="425650" y="8483717"/>
            <a:ext cx="2313525" cy="184800"/>
            <a:chOff x="425650" y="2765443"/>
            <a:chExt cx="2313525" cy="184800"/>
          </a:xfrm>
        </p:grpSpPr>
        <p:sp>
          <p:nvSpPr>
            <p:cNvPr id="162" name="Google Shape;162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C627C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3"/>
            <p:cNvSpPr txBox="1"/>
            <p:nvPr/>
          </p:nvSpPr>
          <p:spPr>
            <a:xfrm>
              <a:off x="654175" y="2765443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Visit a national or state park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64" name="Google Shape;164;p13"/>
          <p:cNvGrpSpPr/>
          <p:nvPr/>
        </p:nvGrpSpPr>
        <p:grpSpPr>
          <a:xfrm>
            <a:off x="425650" y="8712447"/>
            <a:ext cx="2313525" cy="184800"/>
            <a:chOff x="425650" y="2765450"/>
            <a:chExt cx="2313525" cy="184800"/>
          </a:xfrm>
        </p:grpSpPr>
        <p:sp>
          <p:nvSpPr>
            <p:cNvPr id="165" name="Google Shape;165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FDE00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3"/>
            <p:cNvSpPr txBox="1"/>
            <p:nvPr/>
          </p:nvSpPr>
          <p:spPr>
            <a:xfrm>
              <a:off x="654175" y="2765450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Make salt dough pinch pots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67" name="Google Shape;167;p13"/>
          <p:cNvGrpSpPr/>
          <p:nvPr/>
        </p:nvGrpSpPr>
        <p:grpSpPr>
          <a:xfrm>
            <a:off x="425650" y="8941178"/>
            <a:ext cx="2313525" cy="184800"/>
            <a:chOff x="425650" y="2765443"/>
            <a:chExt cx="2313525" cy="184800"/>
          </a:xfrm>
        </p:grpSpPr>
        <p:sp>
          <p:nvSpPr>
            <p:cNvPr id="168" name="Google Shape;168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C627C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3"/>
            <p:cNvSpPr txBox="1"/>
            <p:nvPr/>
          </p:nvSpPr>
          <p:spPr>
            <a:xfrm>
              <a:off x="654175" y="2765443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Go camping in the backyard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70" name="Google Shape;170;p13"/>
          <p:cNvGrpSpPr/>
          <p:nvPr/>
        </p:nvGrpSpPr>
        <p:grpSpPr>
          <a:xfrm>
            <a:off x="425650" y="9169909"/>
            <a:ext cx="2313525" cy="184800"/>
            <a:chOff x="425650" y="2765450"/>
            <a:chExt cx="2313525" cy="184800"/>
          </a:xfrm>
        </p:grpSpPr>
        <p:sp>
          <p:nvSpPr>
            <p:cNvPr id="171" name="Google Shape;171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FDE00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3"/>
            <p:cNvSpPr txBox="1"/>
            <p:nvPr/>
          </p:nvSpPr>
          <p:spPr>
            <a:xfrm>
              <a:off x="654175" y="2765450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Build a stick fort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73" name="Google Shape;173;p13"/>
          <p:cNvGrpSpPr/>
          <p:nvPr/>
        </p:nvGrpSpPr>
        <p:grpSpPr>
          <a:xfrm>
            <a:off x="425650" y="9398639"/>
            <a:ext cx="2313525" cy="184800"/>
            <a:chOff x="425650" y="2765443"/>
            <a:chExt cx="2313525" cy="184800"/>
          </a:xfrm>
        </p:grpSpPr>
        <p:sp>
          <p:nvSpPr>
            <p:cNvPr id="174" name="Google Shape;174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C627C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3"/>
            <p:cNvSpPr txBox="1"/>
            <p:nvPr/>
          </p:nvSpPr>
          <p:spPr>
            <a:xfrm>
              <a:off x="654175" y="2765443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Make suncatchers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76" name="Google Shape;176;p13"/>
          <p:cNvGrpSpPr/>
          <p:nvPr/>
        </p:nvGrpSpPr>
        <p:grpSpPr>
          <a:xfrm>
            <a:off x="425650" y="9627370"/>
            <a:ext cx="2313525" cy="184800"/>
            <a:chOff x="425650" y="2765450"/>
            <a:chExt cx="2313525" cy="184800"/>
          </a:xfrm>
        </p:grpSpPr>
        <p:sp>
          <p:nvSpPr>
            <p:cNvPr id="177" name="Google Shape;177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FDE00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3"/>
            <p:cNvSpPr txBox="1"/>
            <p:nvPr/>
          </p:nvSpPr>
          <p:spPr>
            <a:xfrm>
              <a:off x="654175" y="2765450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Have a DIY pizza night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79" name="Google Shape;179;p13"/>
          <p:cNvGrpSpPr/>
          <p:nvPr/>
        </p:nvGrpSpPr>
        <p:grpSpPr>
          <a:xfrm>
            <a:off x="425650" y="9856101"/>
            <a:ext cx="2313525" cy="184800"/>
            <a:chOff x="425650" y="2765443"/>
            <a:chExt cx="2313525" cy="184800"/>
          </a:xfrm>
        </p:grpSpPr>
        <p:sp>
          <p:nvSpPr>
            <p:cNvPr id="180" name="Google Shape;180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C627C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3"/>
            <p:cNvSpPr txBox="1"/>
            <p:nvPr/>
          </p:nvSpPr>
          <p:spPr>
            <a:xfrm>
              <a:off x="654175" y="2765443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Start a collection (rocks, leaves, shells)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82" name="Google Shape;182;p13"/>
          <p:cNvGrpSpPr/>
          <p:nvPr/>
        </p:nvGrpSpPr>
        <p:grpSpPr>
          <a:xfrm>
            <a:off x="425650" y="10084831"/>
            <a:ext cx="2313525" cy="184800"/>
            <a:chOff x="425650" y="2765450"/>
            <a:chExt cx="2313525" cy="184800"/>
          </a:xfrm>
        </p:grpSpPr>
        <p:sp>
          <p:nvSpPr>
            <p:cNvPr id="183" name="Google Shape;183;p13"/>
            <p:cNvSpPr/>
            <p:nvPr/>
          </p:nvSpPr>
          <p:spPr>
            <a:xfrm>
              <a:off x="425650" y="2797375"/>
              <a:ext cx="116700" cy="116700"/>
            </a:xfrm>
            <a:prstGeom prst="rect">
              <a:avLst/>
            </a:prstGeom>
            <a:solidFill>
              <a:srgbClr val="FFDE00"/>
            </a:solidFill>
            <a:ln>
              <a:noFill/>
            </a:ln>
            <a:effectLst>
              <a:outerShdw rotWithShape="0" algn="bl" dir="2460000" dist="19050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3"/>
            <p:cNvSpPr txBox="1"/>
            <p:nvPr/>
          </p:nvSpPr>
          <p:spPr>
            <a:xfrm>
              <a:off x="654175" y="2765450"/>
              <a:ext cx="2085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rPr>
                <a:t>Make homemade ice cream</a:t>
              </a:r>
              <a:endParaRPr sz="1200">
                <a:solidFill>
                  <a:schemeClr val="dk1"/>
                </a:solidFill>
                <a:latin typeface="Mouse Memoirs"/>
                <a:ea typeface="Mouse Memoirs"/>
                <a:cs typeface="Mouse Memoirs"/>
                <a:sym typeface="Mouse Memoirs"/>
              </a:endParaRPr>
            </a:p>
          </p:txBody>
        </p:sp>
      </p:grpSp>
      <p:grpSp>
        <p:nvGrpSpPr>
          <p:cNvPr id="185" name="Google Shape;185;p13"/>
          <p:cNvGrpSpPr/>
          <p:nvPr/>
        </p:nvGrpSpPr>
        <p:grpSpPr>
          <a:xfrm>
            <a:off x="2885198" y="2765450"/>
            <a:ext cx="2158427" cy="7504178"/>
            <a:chOff x="2885198" y="2765450"/>
            <a:chExt cx="2158427" cy="7504178"/>
          </a:xfrm>
        </p:grpSpPr>
        <p:grpSp>
          <p:nvGrpSpPr>
            <p:cNvPr id="186" name="Google Shape;186;p13"/>
            <p:cNvGrpSpPr/>
            <p:nvPr/>
          </p:nvGrpSpPr>
          <p:grpSpPr>
            <a:xfrm>
              <a:off x="2885198" y="2765450"/>
              <a:ext cx="2158427" cy="184800"/>
              <a:chOff x="425650" y="2765450"/>
              <a:chExt cx="2158427" cy="184800"/>
            </a:xfrm>
          </p:grpSpPr>
          <p:sp>
            <p:nvSpPr>
              <p:cNvPr id="187" name="Google Shape;187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3"/>
              <p:cNvSpPr txBox="1"/>
              <p:nvPr/>
            </p:nvSpPr>
            <p:spPr>
              <a:xfrm>
                <a:off x="654177" y="2765450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Visit a carnival or fair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189" name="Google Shape;189;p13"/>
            <p:cNvGrpSpPr/>
            <p:nvPr/>
          </p:nvGrpSpPr>
          <p:grpSpPr>
            <a:xfrm>
              <a:off x="2885198" y="2994181"/>
              <a:ext cx="2158427" cy="184800"/>
              <a:chOff x="425650" y="2765443"/>
              <a:chExt cx="2158427" cy="184800"/>
            </a:xfrm>
          </p:grpSpPr>
          <p:sp>
            <p:nvSpPr>
              <p:cNvPr id="190" name="Google Shape;190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3"/>
              <p:cNvSpPr txBox="1"/>
              <p:nvPr/>
            </p:nvSpPr>
            <p:spPr>
              <a:xfrm>
                <a:off x="654177" y="2765443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Go berry picking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192" name="Google Shape;192;p13"/>
            <p:cNvGrpSpPr/>
            <p:nvPr/>
          </p:nvGrpSpPr>
          <p:grpSpPr>
            <a:xfrm>
              <a:off x="2885198" y="3222912"/>
              <a:ext cx="2158427" cy="184800"/>
              <a:chOff x="425650" y="2765451"/>
              <a:chExt cx="2158427" cy="184800"/>
            </a:xfrm>
          </p:grpSpPr>
          <p:sp>
            <p:nvSpPr>
              <p:cNvPr id="193" name="Google Shape;193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3"/>
              <p:cNvSpPr txBox="1"/>
              <p:nvPr/>
            </p:nvSpPr>
            <p:spPr>
              <a:xfrm>
                <a:off x="654177" y="2765451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Visit a local zoo or aquarium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195" name="Google Shape;195;p13"/>
            <p:cNvGrpSpPr/>
            <p:nvPr/>
          </p:nvGrpSpPr>
          <p:grpSpPr>
            <a:xfrm>
              <a:off x="2885198" y="3451643"/>
              <a:ext cx="2158427" cy="184800"/>
              <a:chOff x="425650" y="2765444"/>
              <a:chExt cx="2158427" cy="184800"/>
            </a:xfrm>
          </p:grpSpPr>
          <p:sp>
            <p:nvSpPr>
              <p:cNvPr id="196" name="Google Shape;196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3"/>
              <p:cNvSpPr txBox="1"/>
              <p:nvPr/>
            </p:nvSpPr>
            <p:spPr>
              <a:xfrm>
                <a:off x="654177" y="2765444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Try bird watching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198" name="Google Shape;198;p13"/>
            <p:cNvGrpSpPr/>
            <p:nvPr/>
          </p:nvGrpSpPr>
          <p:grpSpPr>
            <a:xfrm>
              <a:off x="2885198" y="3680375"/>
              <a:ext cx="2158427" cy="184800"/>
              <a:chOff x="425650" y="2765452"/>
              <a:chExt cx="2158427" cy="184800"/>
            </a:xfrm>
          </p:grpSpPr>
          <p:sp>
            <p:nvSpPr>
              <p:cNvPr id="199" name="Google Shape;199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3"/>
              <p:cNvSpPr txBox="1"/>
              <p:nvPr/>
            </p:nvSpPr>
            <p:spPr>
              <a:xfrm>
                <a:off x="654177" y="2765452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Build a model airplane or car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01" name="Google Shape;201;p13"/>
            <p:cNvGrpSpPr/>
            <p:nvPr/>
          </p:nvGrpSpPr>
          <p:grpSpPr>
            <a:xfrm>
              <a:off x="2885198" y="3909100"/>
              <a:ext cx="2158427" cy="184800"/>
              <a:chOff x="425650" y="2765439"/>
              <a:chExt cx="2158427" cy="184800"/>
            </a:xfrm>
          </p:grpSpPr>
          <p:sp>
            <p:nvSpPr>
              <p:cNvPr id="202" name="Google Shape;202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13"/>
              <p:cNvSpPr txBox="1"/>
              <p:nvPr/>
            </p:nvSpPr>
            <p:spPr>
              <a:xfrm>
                <a:off x="654177" y="2765439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Set up water games outdoor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04" name="Google Shape;204;p13"/>
            <p:cNvGrpSpPr/>
            <p:nvPr/>
          </p:nvGrpSpPr>
          <p:grpSpPr>
            <a:xfrm>
              <a:off x="2885198" y="4137833"/>
              <a:ext cx="2158427" cy="184800"/>
              <a:chOff x="425650" y="2765449"/>
              <a:chExt cx="2158427" cy="184800"/>
            </a:xfrm>
          </p:grpSpPr>
          <p:sp>
            <p:nvSpPr>
              <p:cNvPr id="205" name="Google Shape;205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3"/>
              <p:cNvSpPr txBox="1"/>
              <p:nvPr/>
            </p:nvSpPr>
            <p:spPr>
              <a:xfrm>
                <a:off x="654177" y="2765449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Make a homemade lava lamp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07" name="Google Shape;207;p13"/>
            <p:cNvGrpSpPr/>
            <p:nvPr/>
          </p:nvGrpSpPr>
          <p:grpSpPr>
            <a:xfrm>
              <a:off x="2885198" y="4366566"/>
              <a:ext cx="2158427" cy="184800"/>
              <a:chOff x="425650" y="2765443"/>
              <a:chExt cx="2158427" cy="184800"/>
            </a:xfrm>
          </p:grpSpPr>
          <p:sp>
            <p:nvSpPr>
              <p:cNvPr id="208" name="Google Shape;208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3"/>
              <p:cNvSpPr txBox="1"/>
              <p:nvPr/>
            </p:nvSpPr>
            <p:spPr>
              <a:xfrm>
                <a:off x="654177" y="2765443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Create a summer music playlist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10" name="Google Shape;210;p13"/>
            <p:cNvGrpSpPr/>
            <p:nvPr/>
          </p:nvGrpSpPr>
          <p:grpSpPr>
            <a:xfrm>
              <a:off x="2885198" y="4595298"/>
              <a:ext cx="2158427" cy="184800"/>
              <a:chOff x="425650" y="2765453"/>
              <a:chExt cx="2158427" cy="184800"/>
            </a:xfrm>
          </p:grpSpPr>
          <p:sp>
            <p:nvSpPr>
              <p:cNvPr id="211" name="Google Shape;211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3"/>
              <p:cNvSpPr txBox="1"/>
              <p:nvPr/>
            </p:nvSpPr>
            <p:spPr>
              <a:xfrm>
                <a:off x="654177" y="2765453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Have a water balloon fight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13" name="Google Shape;213;p13"/>
            <p:cNvGrpSpPr/>
            <p:nvPr/>
          </p:nvGrpSpPr>
          <p:grpSpPr>
            <a:xfrm>
              <a:off x="2885198" y="4824025"/>
              <a:ext cx="2158427" cy="184800"/>
              <a:chOff x="425650" y="2765442"/>
              <a:chExt cx="2158427" cy="184800"/>
            </a:xfrm>
          </p:grpSpPr>
          <p:sp>
            <p:nvSpPr>
              <p:cNvPr id="214" name="Google Shape;214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3"/>
              <p:cNvSpPr txBox="1"/>
              <p:nvPr/>
            </p:nvSpPr>
            <p:spPr>
              <a:xfrm>
                <a:off x="654177" y="2765442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Create a time capsule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16" name="Google Shape;216;p13"/>
            <p:cNvGrpSpPr/>
            <p:nvPr/>
          </p:nvGrpSpPr>
          <p:grpSpPr>
            <a:xfrm>
              <a:off x="2885198" y="5052754"/>
              <a:ext cx="2158427" cy="184800"/>
              <a:chOff x="425650" y="2765448"/>
              <a:chExt cx="2158427" cy="184800"/>
            </a:xfrm>
          </p:grpSpPr>
          <p:sp>
            <p:nvSpPr>
              <p:cNvPr id="217" name="Google Shape;217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3"/>
              <p:cNvSpPr txBox="1"/>
              <p:nvPr/>
            </p:nvSpPr>
            <p:spPr>
              <a:xfrm>
                <a:off x="654177" y="2765448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Write your first book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19" name="Google Shape;219;p13"/>
            <p:cNvGrpSpPr/>
            <p:nvPr/>
          </p:nvGrpSpPr>
          <p:grpSpPr>
            <a:xfrm>
              <a:off x="2885198" y="5281484"/>
              <a:ext cx="2158427" cy="184800"/>
              <a:chOff x="425650" y="2765439"/>
              <a:chExt cx="2158427" cy="184800"/>
            </a:xfrm>
          </p:grpSpPr>
          <p:sp>
            <p:nvSpPr>
              <p:cNvPr id="220" name="Google Shape;220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3"/>
              <p:cNvSpPr txBox="1"/>
              <p:nvPr/>
            </p:nvSpPr>
            <p:spPr>
              <a:xfrm>
                <a:off x="654177" y="2765439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Make a summer scrapbook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22" name="Google Shape;222;p13"/>
            <p:cNvGrpSpPr/>
            <p:nvPr/>
          </p:nvGrpSpPr>
          <p:grpSpPr>
            <a:xfrm>
              <a:off x="2885198" y="5510213"/>
              <a:ext cx="2158427" cy="184800"/>
              <a:chOff x="425650" y="2765445"/>
              <a:chExt cx="2158427" cy="184800"/>
            </a:xfrm>
          </p:grpSpPr>
          <p:sp>
            <p:nvSpPr>
              <p:cNvPr id="223" name="Google Shape;223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13"/>
              <p:cNvSpPr txBox="1"/>
              <p:nvPr/>
            </p:nvSpPr>
            <p:spPr>
              <a:xfrm>
                <a:off x="654177" y="2765445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Learn about a different culture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25" name="Google Shape;225;p13"/>
            <p:cNvGrpSpPr/>
            <p:nvPr/>
          </p:nvGrpSpPr>
          <p:grpSpPr>
            <a:xfrm>
              <a:off x="2885198" y="5738942"/>
              <a:ext cx="2158427" cy="184800"/>
              <a:chOff x="425650" y="2765436"/>
              <a:chExt cx="2158427" cy="184800"/>
            </a:xfrm>
          </p:grpSpPr>
          <p:sp>
            <p:nvSpPr>
              <p:cNvPr id="226" name="Google Shape;226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3"/>
              <p:cNvSpPr txBox="1"/>
              <p:nvPr/>
            </p:nvSpPr>
            <p:spPr>
              <a:xfrm>
                <a:off x="654177" y="2765436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Start a DIY jewelry-making project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28" name="Google Shape;228;p13"/>
            <p:cNvGrpSpPr/>
            <p:nvPr/>
          </p:nvGrpSpPr>
          <p:grpSpPr>
            <a:xfrm>
              <a:off x="2885198" y="5967672"/>
              <a:ext cx="2158427" cy="184800"/>
              <a:chOff x="425650" y="2765442"/>
              <a:chExt cx="2158427" cy="184800"/>
            </a:xfrm>
          </p:grpSpPr>
          <p:sp>
            <p:nvSpPr>
              <p:cNvPr id="229" name="Google Shape;229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3"/>
              <p:cNvSpPr txBox="1"/>
              <p:nvPr/>
            </p:nvSpPr>
            <p:spPr>
              <a:xfrm>
                <a:off x="654177" y="2765442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Host a movie night under the stars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31" name="Google Shape;231;p13"/>
            <p:cNvGrpSpPr/>
            <p:nvPr/>
          </p:nvGrpSpPr>
          <p:grpSpPr>
            <a:xfrm>
              <a:off x="2885198" y="6196401"/>
              <a:ext cx="2158427" cy="184800"/>
              <a:chOff x="425650" y="2765434"/>
              <a:chExt cx="2158427" cy="184800"/>
            </a:xfrm>
          </p:grpSpPr>
          <p:sp>
            <p:nvSpPr>
              <p:cNvPr id="232" name="Google Shape;232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3"/>
              <p:cNvSpPr txBox="1"/>
              <p:nvPr/>
            </p:nvSpPr>
            <p:spPr>
              <a:xfrm>
                <a:off x="654177" y="2765434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Learn to play a musical instrument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34" name="Google Shape;234;p13"/>
            <p:cNvGrpSpPr/>
            <p:nvPr/>
          </p:nvGrpSpPr>
          <p:grpSpPr>
            <a:xfrm>
              <a:off x="2885198" y="6425150"/>
              <a:ext cx="2158427" cy="184800"/>
              <a:chOff x="425650" y="2765459"/>
              <a:chExt cx="2158427" cy="184800"/>
            </a:xfrm>
          </p:grpSpPr>
          <p:sp>
            <p:nvSpPr>
              <p:cNvPr id="235" name="Google Shape;235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3"/>
              <p:cNvSpPr txBox="1"/>
              <p:nvPr/>
            </p:nvSpPr>
            <p:spPr>
              <a:xfrm>
                <a:off x="654177" y="2765459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Go on a cloud hunt name clouds in the sky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37" name="Google Shape;237;p13"/>
            <p:cNvGrpSpPr/>
            <p:nvPr/>
          </p:nvGrpSpPr>
          <p:grpSpPr>
            <a:xfrm>
              <a:off x="2885198" y="6653879"/>
              <a:ext cx="2158427" cy="184800"/>
              <a:chOff x="425650" y="2765451"/>
              <a:chExt cx="2158427" cy="184800"/>
            </a:xfrm>
          </p:grpSpPr>
          <p:sp>
            <p:nvSpPr>
              <p:cNvPr id="238" name="Google Shape;238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13"/>
              <p:cNvSpPr txBox="1"/>
              <p:nvPr/>
            </p:nvSpPr>
            <p:spPr>
              <a:xfrm>
                <a:off x="654177" y="2765451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Learn a new dance routine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40" name="Google Shape;240;p13"/>
            <p:cNvGrpSpPr/>
            <p:nvPr/>
          </p:nvGrpSpPr>
          <p:grpSpPr>
            <a:xfrm>
              <a:off x="2885198" y="6882609"/>
              <a:ext cx="2158427" cy="184800"/>
              <a:chOff x="425650" y="2765457"/>
              <a:chExt cx="2158427" cy="184800"/>
            </a:xfrm>
          </p:grpSpPr>
          <p:sp>
            <p:nvSpPr>
              <p:cNvPr id="241" name="Google Shape;241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3"/>
              <p:cNvSpPr txBox="1"/>
              <p:nvPr/>
            </p:nvSpPr>
            <p:spPr>
              <a:xfrm>
                <a:off x="654177" y="2765457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Start a vegetable garden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43" name="Google Shape;243;p13"/>
            <p:cNvGrpSpPr/>
            <p:nvPr/>
          </p:nvGrpSpPr>
          <p:grpSpPr>
            <a:xfrm>
              <a:off x="2885198" y="7111338"/>
              <a:ext cx="2158427" cy="184800"/>
              <a:chOff x="425650" y="2765448"/>
              <a:chExt cx="2158427" cy="184800"/>
            </a:xfrm>
          </p:grpSpPr>
          <p:sp>
            <p:nvSpPr>
              <p:cNvPr id="244" name="Google Shape;244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3"/>
              <p:cNvSpPr txBox="1"/>
              <p:nvPr/>
            </p:nvSpPr>
            <p:spPr>
              <a:xfrm>
                <a:off x="654177" y="2765448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Organize a scavenger hunt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46" name="Google Shape;246;p13"/>
            <p:cNvGrpSpPr/>
            <p:nvPr/>
          </p:nvGrpSpPr>
          <p:grpSpPr>
            <a:xfrm>
              <a:off x="2885198" y="7340067"/>
              <a:ext cx="2158427" cy="184800"/>
              <a:chOff x="425650" y="2765454"/>
              <a:chExt cx="2158427" cy="184800"/>
            </a:xfrm>
          </p:grpSpPr>
          <p:sp>
            <p:nvSpPr>
              <p:cNvPr id="247" name="Google Shape;247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3"/>
              <p:cNvSpPr txBox="1"/>
              <p:nvPr/>
            </p:nvSpPr>
            <p:spPr>
              <a:xfrm>
                <a:off x="654177" y="2765454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Have a DIY spa day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49" name="Google Shape;249;p13"/>
            <p:cNvGrpSpPr/>
            <p:nvPr/>
          </p:nvGrpSpPr>
          <p:grpSpPr>
            <a:xfrm>
              <a:off x="2885198" y="7568797"/>
              <a:ext cx="2158427" cy="184800"/>
              <a:chOff x="425650" y="2765445"/>
              <a:chExt cx="2158427" cy="184800"/>
            </a:xfrm>
          </p:grpSpPr>
          <p:sp>
            <p:nvSpPr>
              <p:cNvPr id="250" name="Google Shape;250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3"/>
              <p:cNvSpPr txBox="1"/>
              <p:nvPr/>
            </p:nvSpPr>
            <p:spPr>
              <a:xfrm>
                <a:off x="654177" y="2765445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Visit a local museum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52" name="Google Shape;252;p13"/>
            <p:cNvGrpSpPr/>
            <p:nvPr/>
          </p:nvGrpSpPr>
          <p:grpSpPr>
            <a:xfrm>
              <a:off x="2885198" y="7797526"/>
              <a:ext cx="2158427" cy="184800"/>
              <a:chOff x="425650" y="2765451"/>
              <a:chExt cx="2158427" cy="184800"/>
            </a:xfrm>
          </p:grpSpPr>
          <p:sp>
            <p:nvSpPr>
              <p:cNvPr id="253" name="Google Shape;253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13"/>
              <p:cNvSpPr txBox="1"/>
              <p:nvPr/>
            </p:nvSpPr>
            <p:spPr>
              <a:xfrm>
                <a:off x="654177" y="2765451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Learn a new sport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55" name="Google Shape;255;p13"/>
            <p:cNvGrpSpPr/>
            <p:nvPr/>
          </p:nvGrpSpPr>
          <p:grpSpPr>
            <a:xfrm>
              <a:off x="2885198" y="8026250"/>
              <a:ext cx="2158427" cy="184800"/>
              <a:chOff x="425650" y="2765437"/>
              <a:chExt cx="2158427" cy="184800"/>
            </a:xfrm>
          </p:grpSpPr>
          <p:sp>
            <p:nvSpPr>
              <p:cNvPr id="256" name="Google Shape;256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3"/>
              <p:cNvSpPr txBox="1"/>
              <p:nvPr/>
            </p:nvSpPr>
            <p:spPr>
              <a:xfrm>
                <a:off x="654177" y="2765437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Learn to cook a simple meal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58" name="Google Shape;258;p13"/>
            <p:cNvGrpSpPr/>
            <p:nvPr/>
          </p:nvGrpSpPr>
          <p:grpSpPr>
            <a:xfrm>
              <a:off x="2885198" y="8254975"/>
              <a:ext cx="2158427" cy="184800"/>
              <a:chOff x="425650" y="2765439"/>
              <a:chExt cx="2158427" cy="184800"/>
            </a:xfrm>
          </p:grpSpPr>
          <p:sp>
            <p:nvSpPr>
              <p:cNvPr id="259" name="Google Shape;259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13"/>
              <p:cNvSpPr txBox="1"/>
              <p:nvPr/>
            </p:nvSpPr>
            <p:spPr>
              <a:xfrm>
                <a:off x="654177" y="2765439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Plan a themed dress-up day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61" name="Google Shape;261;p13"/>
            <p:cNvGrpSpPr/>
            <p:nvPr/>
          </p:nvGrpSpPr>
          <p:grpSpPr>
            <a:xfrm>
              <a:off x="2885198" y="8483708"/>
              <a:ext cx="2158427" cy="184800"/>
              <a:chOff x="425650" y="2765434"/>
              <a:chExt cx="2158427" cy="184800"/>
            </a:xfrm>
          </p:grpSpPr>
          <p:sp>
            <p:nvSpPr>
              <p:cNvPr id="262" name="Google Shape;262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13"/>
              <p:cNvSpPr txBox="1"/>
              <p:nvPr/>
            </p:nvSpPr>
            <p:spPr>
              <a:xfrm>
                <a:off x="654177" y="2765434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Visit a farm or petting zoo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64" name="Google Shape;264;p13"/>
            <p:cNvGrpSpPr/>
            <p:nvPr/>
          </p:nvGrpSpPr>
          <p:grpSpPr>
            <a:xfrm>
              <a:off x="2885198" y="8712441"/>
              <a:ext cx="2158427" cy="184800"/>
              <a:chOff x="425650" y="2765444"/>
              <a:chExt cx="2158427" cy="184800"/>
            </a:xfrm>
          </p:grpSpPr>
          <p:sp>
            <p:nvSpPr>
              <p:cNvPr id="265" name="Google Shape;265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3"/>
              <p:cNvSpPr txBox="1"/>
              <p:nvPr/>
            </p:nvSpPr>
            <p:spPr>
              <a:xfrm>
                <a:off x="654177" y="2765444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Paint with flowers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67" name="Google Shape;267;p13"/>
            <p:cNvGrpSpPr/>
            <p:nvPr/>
          </p:nvGrpSpPr>
          <p:grpSpPr>
            <a:xfrm>
              <a:off x="2885198" y="8941174"/>
              <a:ext cx="2158427" cy="184800"/>
              <a:chOff x="425650" y="2765439"/>
              <a:chExt cx="2158427" cy="184800"/>
            </a:xfrm>
          </p:grpSpPr>
          <p:sp>
            <p:nvSpPr>
              <p:cNvPr id="268" name="Google Shape;268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13"/>
              <p:cNvSpPr txBox="1"/>
              <p:nvPr/>
            </p:nvSpPr>
            <p:spPr>
              <a:xfrm>
                <a:off x="654177" y="2765439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Have a beach day and collect shells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70" name="Google Shape;270;p13"/>
            <p:cNvGrpSpPr/>
            <p:nvPr/>
          </p:nvGrpSpPr>
          <p:grpSpPr>
            <a:xfrm>
              <a:off x="2885198" y="9169907"/>
              <a:ext cx="2158427" cy="184800"/>
              <a:chOff x="425650" y="2765448"/>
              <a:chExt cx="2158427" cy="184800"/>
            </a:xfrm>
          </p:grpSpPr>
          <p:sp>
            <p:nvSpPr>
              <p:cNvPr id="271" name="Google Shape;271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13"/>
              <p:cNvSpPr txBox="1"/>
              <p:nvPr/>
            </p:nvSpPr>
            <p:spPr>
              <a:xfrm>
                <a:off x="654177" y="2765448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Make DIY sponge water bombs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73" name="Google Shape;273;p13"/>
            <p:cNvGrpSpPr/>
            <p:nvPr/>
          </p:nvGrpSpPr>
          <p:grpSpPr>
            <a:xfrm>
              <a:off x="2885198" y="9398640"/>
              <a:ext cx="2158427" cy="184800"/>
              <a:chOff x="425650" y="2765443"/>
              <a:chExt cx="2158427" cy="184800"/>
            </a:xfrm>
          </p:grpSpPr>
          <p:sp>
            <p:nvSpPr>
              <p:cNvPr id="274" name="Google Shape;274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13"/>
              <p:cNvSpPr txBox="1"/>
              <p:nvPr/>
            </p:nvSpPr>
            <p:spPr>
              <a:xfrm>
                <a:off x="654177" y="2765443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Try geocaching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76" name="Google Shape;276;p13"/>
            <p:cNvGrpSpPr/>
            <p:nvPr/>
          </p:nvGrpSpPr>
          <p:grpSpPr>
            <a:xfrm>
              <a:off x="2885198" y="9627373"/>
              <a:ext cx="2158427" cy="184800"/>
              <a:chOff x="425650" y="2765453"/>
              <a:chExt cx="2158427" cy="184800"/>
            </a:xfrm>
          </p:grpSpPr>
          <p:sp>
            <p:nvSpPr>
              <p:cNvPr id="277" name="Google Shape;277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13"/>
              <p:cNvSpPr txBox="1"/>
              <p:nvPr/>
            </p:nvSpPr>
            <p:spPr>
              <a:xfrm>
                <a:off x="654177" y="2765453"/>
                <a:ext cx="192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Make a homemade pinata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79" name="Google Shape;279;p13"/>
            <p:cNvGrpSpPr/>
            <p:nvPr/>
          </p:nvGrpSpPr>
          <p:grpSpPr>
            <a:xfrm>
              <a:off x="2885198" y="9856100"/>
              <a:ext cx="2145227" cy="184800"/>
              <a:chOff x="425650" y="2765442"/>
              <a:chExt cx="2145227" cy="184800"/>
            </a:xfrm>
          </p:grpSpPr>
          <p:sp>
            <p:nvSpPr>
              <p:cNvPr id="280" name="Google Shape;280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13"/>
              <p:cNvSpPr txBox="1"/>
              <p:nvPr/>
            </p:nvSpPr>
            <p:spPr>
              <a:xfrm>
                <a:off x="654177" y="2765442"/>
                <a:ext cx="19167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Create a family cookbook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82" name="Google Shape;282;p13"/>
            <p:cNvGrpSpPr/>
            <p:nvPr/>
          </p:nvGrpSpPr>
          <p:grpSpPr>
            <a:xfrm>
              <a:off x="2885198" y="10084828"/>
              <a:ext cx="2145227" cy="184800"/>
              <a:chOff x="425650" y="2765446"/>
              <a:chExt cx="2145227" cy="184800"/>
            </a:xfrm>
          </p:grpSpPr>
          <p:sp>
            <p:nvSpPr>
              <p:cNvPr id="283" name="Google Shape;283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13"/>
              <p:cNvSpPr txBox="1"/>
              <p:nvPr/>
            </p:nvSpPr>
            <p:spPr>
              <a:xfrm>
                <a:off x="654177" y="2765446"/>
                <a:ext cx="19167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Visit a botanical garden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</p:grpSp>
      <p:grpSp>
        <p:nvGrpSpPr>
          <p:cNvPr id="285" name="Google Shape;285;p13"/>
          <p:cNvGrpSpPr/>
          <p:nvPr/>
        </p:nvGrpSpPr>
        <p:grpSpPr>
          <a:xfrm>
            <a:off x="5145123" y="2765450"/>
            <a:ext cx="2313525" cy="7504181"/>
            <a:chOff x="2885198" y="2765450"/>
            <a:chExt cx="2313525" cy="7504181"/>
          </a:xfrm>
        </p:grpSpPr>
        <p:grpSp>
          <p:nvGrpSpPr>
            <p:cNvPr id="286" name="Google Shape;286;p13"/>
            <p:cNvGrpSpPr/>
            <p:nvPr/>
          </p:nvGrpSpPr>
          <p:grpSpPr>
            <a:xfrm>
              <a:off x="2885198" y="2765450"/>
              <a:ext cx="2313525" cy="184800"/>
              <a:chOff x="425650" y="2765450"/>
              <a:chExt cx="2313525" cy="184800"/>
            </a:xfrm>
          </p:grpSpPr>
          <p:sp>
            <p:nvSpPr>
              <p:cNvPr id="287" name="Google Shape;287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13"/>
              <p:cNvSpPr txBox="1"/>
              <p:nvPr/>
            </p:nvSpPr>
            <p:spPr>
              <a:xfrm>
                <a:off x="654175" y="2765450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Learn to swim or pick up a water sport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89" name="Google Shape;289;p13"/>
            <p:cNvGrpSpPr/>
            <p:nvPr/>
          </p:nvGrpSpPr>
          <p:grpSpPr>
            <a:xfrm>
              <a:off x="2885198" y="2994181"/>
              <a:ext cx="2313525" cy="184800"/>
              <a:chOff x="425650" y="2765443"/>
              <a:chExt cx="2313525" cy="184800"/>
            </a:xfrm>
          </p:grpSpPr>
          <p:sp>
            <p:nvSpPr>
              <p:cNvPr id="290" name="Google Shape;290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13"/>
              <p:cNvSpPr txBox="1"/>
              <p:nvPr/>
            </p:nvSpPr>
            <p:spPr>
              <a:xfrm>
                <a:off x="654175" y="2765443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Have a picnic in the park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92" name="Google Shape;292;p13"/>
            <p:cNvGrpSpPr/>
            <p:nvPr/>
          </p:nvGrpSpPr>
          <p:grpSpPr>
            <a:xfrm>
              <a:off x="2885198" y="3222911"/>
              <a:ext cx="2313525" cy="184800"/>
              <a:chOff x="425650" y="2765450"/>
              <a:chExt cx="2313525" cy="184800"/>
            </a:xfrm>
          </p:grpSpPr>
          <p:sp>
            <p:nvSpPr>
              <p:cNvPr id="293" name="Google Shape;293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13"/>
              <p:cNvSpPr txBox="1"/>
              <p:nvPr/>
            </p:nvSpPr>
            <p:spPr>
              <a:xfrm>
                <a:off x="654175" y="2765450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Visit a historic site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95" name="Google Shape;295;p13"/>
            <p:cNvGrpSpPr/>
            <p:nvPr/>
          </p:nvGrpSpPr>
          <p:grpSpPr>
            <a:xfrm>
              <a:off x="2885198" y="3451642"/>
              <a:ext cx="2313525" cy="184800"/>
              <a:chOff x="425650" y="2765443"/>
              <a:chExt cx="2313525" cy="184800"/>
            </a:xfrm>
          </p:grpSpPr>
          <p:sp>
            <p:nvSpPr>
              <p:cNvPr id="296" name="Google Shape;296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13"/>
              <p:cNvSpPr txBox="1"/>
              <p:nvPr/>
            </p:nvSpPr>
            <p:spPr>
              <a:xfrm>
                <a:off x="654175" y="2765443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Learn basic survival skills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298" name="Google Shape;298;p13"/>
            <p:cNvGrpSpPr/>
            <p:nvPr/>
          </p:nvGrpSpPr>
          <p:grpSpPr>
            <a:xfrm>
              <a:off x="2885198" y="3680373"/>
              <a:ext cx="2313525" cy="184800"/>
              <a:chOff x="425650" y="2765450"/>
              <a:chExt cx="2313525" cy="184800"/>
            </a:xfrm>
          </p:grpSpPr>
          <p:sp>
            <p:nvSpPr>
              <p:cNvPr id="299" name="Google Shape;299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13"/>
              <p:cNvSpPr txBox="1"/>
              <p:nvPr/>
            </p:nvSpPr>
            <p:spPr>
              <a:xfrm>
                <a:off x="654175" y="2765450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Go stargazing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01" name="Google Shape;301;p13"/>
            <p:cNvGrpSpPr/>
            <p:nvPr/>
          </p:nvGrpSpPr>
          <p:grpSpPr>
            <a:xfrm>
              <a:off x="2885198" y="3909103"/>
              <a:ext cx="2313525" cy="184800"/>
              <a:chOff x="425650" y="2765443"/>
              <a:chExt cx="2313525" cy="184800"/>
            </a:xfrm>
          </p:grpSpPr>
          <p:sp>
            <p:nvSpPr>
              <p:cNvPr id="302" name="Google Shape;302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13"/>
              <p:cNvSpPr txBox="1"/>
              <p:nvPr/>
            </p:nvSpPr>
            <p:spPr>
              <a:xfrm>
                <a:off x="654175" y="2765443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Volunteer at a local charity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04" name="Google Shape;304;p13"/>
            <p:cNvGrpSpPr/>
            <p:nvPr/>
          </p:nvGrpSpPr>
          <p:grpSpPr>
            <a:xfrm>
              <a:off x="2885198" y="4137834"/>
              <a:ext cx="2313525" cy="184800"/>
              <a:chOff x="425650" y="2765450"/>
              <a:chExt cx="2313525" cy="184800"/>
            </a:xfrm>
          </p:grpSpPr>
          <p:sp>
            <p:nvSpPr>
              <p:cNvPr id="305" name="Google Shape;305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13"/>
              <p:cNvSpPr txBox="1"/>
              <p:nvPr/>
            </p:nvSpPr>
            <p:spPr>
              <a:xfrm>
                <a:off x="654175" y="2765450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Make DIY stepping stones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07" name="Google Shape;307;p13"/>
            <p:cNvGrpSpPr/>
            <p:nvPr/>
          </p:nvGrpSpPr>
          <p:grpSpPr>
            <a:xfrm>
              <a:off x="2885198" y="4366565"/>
              <a:ext cx="2313525" cy="184800"/>
              <a:chOff x="425650" y="2765443"/>
              <a:chExt cx="2313525" cy="184800"/>
            </a:xfrm>
          </p:grpSpPr>
          <p:sp>
            <p:nvSpPr>
              <p:cNvPr id="308" name="Google Shape;308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13"/>
              <p:cNvSpPr txBox="1"/>
              <p:nvPr/>
            </p:nvSpPr>
            <p:spPr>
              <a:xfrm>
                <a:off x="654175" y="2765443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Paint a summer art canvas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10" name="Google Shape;310;p13"/>
            <p:cNvGrpSpPr/>
            <p:nvPr/>
          </p:nvGrpSpPr>
          <p:grpSpPr>
            <a:xfrm>
              <a:off x="2885198" y="4595295"/>
              <a:ext cx="2313525" cy="184800"/>
              <a:chOff x="425650" y="2765450"/>
              <a:chExt cx="2313525" cy="184800"/>
            </a:xfrm>
          </p:grpSpPr>
          <p:sp>
            <p:nvSpPr>
              <p:cNvPr id="311" name="Google Shape;311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13"/>
              <p:cNvSpPr txBox="1"/>
              <p:nvPr/>
            </p:nvSpPr>
            <p:spPr>
              <a:xfrm>
                <a:off x="654175" y="2765450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Organize a neighborhood yard sale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13" name="Google Shape;313;p13"/>
            <p:cNvGrpSpPr/>
            <p:nvPr/>
          </p:nvGrpSpPr>
          <p:grpSpPr>
            <a:xfrm>
              <a:off x="2885198" y="4824026"/>
              <a:ext cx="2313525" cy="184800"/>
              <a:chOff x="425650" y="2765443"/>
              <a:chExt cx="2313525" cy="184800"/>
            </a:xfrm>
          </p:grpSpPr>
          <p:sp>
            <p:nvSpPr>
              <p:cNvPr id="314" name="Google Shape;314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13"/>
              <p:cNvSpPr txBox="1"/>
              <p:nvPr/>
            </p:nvSpPr>
            <p:spPr>
              <a:xfrm>
                <a:off x="654175" y="2765443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Go on a road trip to a new town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16" name="Google Shape;316;p13"/>
            <p:cNvGrpSpPr/>
            <p:nvPr/>
          </p:nvGrpSpPr>
          <p:grpSpPr>
            <a:xfrm>
              <a:off x="2885198" y="5052757"/>
              <a:ext cx="2313525" cy="184800"/>
              <a:chOff x="425650" y="2765450"/>
              <a:chExt cx="2313525" cy="184800"/>
            </a:xfrm>
          </p:grpSpPr>
          <p:sp>
            <p:nvSpPr>
              <p:cNvPr id="317" name="Google Shape;317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13"/>
              <p:cNvSpPr txBox="1"/>
              <p:nvPr/>
            </p:nvSpPr>
            <p:spPr>
              <a:xfrm>
                <a:off x="654175" y="2765450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Learn to juggle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19" name="Google Shape;319;p13"/>
            <p:cNvGrpSpPr/>
            <p:nvPr/>
          </p:nvGrpSpPr>
          <p:grpSpPr>
            <a:xfrm>
              <a:off x="2885198" y="5281487"/>
              <a:ext cx="2313525" cy="184800"/>
              <a:chOff x="425650" y="2765443"/>
              <a:chExt cx="2313525" cy="184800"/>
            </a:xfrm>
          </p:grpSpPr>
          <p:sp>
            <p:nvSpPr>
              <p:cNvPr id="320" name="Google Shape;320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13"/>
              <p:cNvSpPr txBox="1"/>
              <p:nvPr/>
            </p:nvSpPr>
            <p:spPr>
              <a:xfrm>
                <a:off x="654175" y="2765443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Make a homemade birdhouse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22" name="Google Shape;322;p13"/>
            <p:cNvGrpSpPr/>
            <p:nvPr/>
          </p:nvGrpSpPr>
          <p:grpSpPr>
            <a:xfrm>
              <a:off x="2885198" y="5510218"/>
              <a:ext cx="2313525" cy="184800"/>
              <a:chOff x="425650" y="2765450"/>
              <a:chExt cx="2313525" cy="184800"/>
            </a:xfrm>
          </p:grpSpPr>
          <p:sp>
            <p:nvSpPr>
              <p:cNvPr id="323" name="Google Shape;323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13"/>
              <p:cNvSpPr txBox="1"/>
              <p:nvPr/>
            </p:nvSpPr>
            <p:spPr>
              <a:xfrm>
                <a:off x="654175" y="2765450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Try out a new hobby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25" name="Google Shape;325;p13"/>
            <p:cNvGrpSpPr/>
            <p:nvPr/>
          </p:nvGrpSpPr>
          <p:grpSpPr>
            <a:xfrm>
              <a:off x="2885198" y="5738949"/>
              <a:ext cx="2313525" cy="184800"/>
              <a:chOff x="425650" y="2765443"/>
              <a:chExt cx="2313525" cy="184800"/>
            </a:xfrm>
          </p:grpSpPr>
          <p:sp>
            <p:nvSpPr>
              <p:cNvPr id="326" name="Google Shape;326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13"/>
              <p:cNvSpPr txBox="1"/>
              <p:nvPr/>
            </p:nvSpPr>
            <p:spPr>
              <a:xfrm>
                <a:off x="654175" y="2765443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Create pressed flower jar lanterns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28" name="Google Shape;328;p13"/>
            <p:cNvGrpSpPr/>
            <p:nvPr/>
          </p:nvGrpSpPr>
          <p:grpSpPr>
            <a:xfrm>
              <a:off x="2885198" y="5967679"/>
              <a:ext cx="2313525" cy="184800"/>
              <a:chOff x="425650" y="2765450"/>
              <a:chExt cx="2313525" cy="184800"/>
            </a:xfrm>
          </p:grpSpPr>
          <p:sp>
            <p:nvSpPr>
              <p:cNvPr id="329" name="Google Shape;329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13"/>
              <p:cNvSpPr txBox="1"/>
              <p:nvPr/>
            </p:nvSpPr>
            <p:spPr>
              <a:xfrm>
                <a:off x="654175" y="2765450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Go on a leaf hunt (identify leaves)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31" name="Google Shape;331;p13"/>
            <p:cNvGrpSpPr/>
            <p:nvPr/>
          </p:nvGrpSpPr>
          <p:grpSpPr>
            <a:xfrm>
              <a:off x="2885198" y="6196410"/>
              <a:ext cx="2313525" cy="184800"/>
              <a:chOff x="425650" y="2765443"/>
              <a:chExt cx="2313525" cy="184800"/>
            </a:xfrm>
          </p:grpSpPr>
          <p:sp>
            <p:nvSpPr>
              <p:cNvPr id="332" name="Google Shape;332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13"/>
              <p:cNvSpPr txBox="1"/>
              <p:nvPr/>
            </p:nvSpPr>
            <p:spPr>
              <a:xfrm>
                <a:off x="654175" y="2765443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Have a tea party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34" name="Google Shape;334;p13"/>
            <p:cNvGrpSpPr/>
            <p:nvPr/>
          </p:nvGrpSpPr>
          <p:grpSpPr>
            <a:xfrm>
              <a:off x="2885198" y="6425141"/>
              <a:ext cx="2313525" cy="184800"/>
              <a:chOff x="425650" y="2765450"/>
              <a:chExt cx="2313525" cy="184800"/>
            </a:xfrm>
          </p:grpSpPr>
          <p:sp>
            <p:nvSpPr>
              <p:cNvPr id="335" name="Google Shape;335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13"/>
              <p:cNvSpPr txBox="1"/>
              <p:nvPr/>
            </p:nvSpPr>
            <p:spPr>
              <a:xfrm>
                <a:off x="654175" y="2765450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Make tie-dye shirts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37" name="Google Shape;337;p13"/>
            <p:cNvGrpSpPr/>
            <p:nvPr/>
          </p:nvGrpSpPr>
          <p:grpSpPr>
            <a:xfrm>
              <a:off x="2885198" y="6653871"/>
              <a:ext cx="2313525" cy="184800"/>
              <a:chOff x="425650" y="2765443"/>
              <a:chExt cx="2313525" cy="184800"/>
            </a:xfrm>
          </p:grpSpPr>
          <p:sp>
            <p:nvSpPr>
              <p:cNvPr id="338" name="Google Shape;338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13"/>
              <p:cNvSpPr txBox="1"/>
              <p:nvPr/>
            </p:nvSpPr>
            <p:spPr>
              <a:xfrm>
                <a:off x="654175" y="2765443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Create sidewalk chalk art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40" name="Google Shape;340;p13"/>
            <p:cNvGrpSpPr/>
            <p:nvPr/>
          </p:nvGrpSpPr>
          <p:grpSpPr>
            <a:xfrm>
              <a:off x="2885198" y="6882602"/>
              <a:ext cx="2313525" cy="184800"/>
              <a:chOff x="425650" y="2765450"/>
              <a:chExt cx="2313525" cy="184800"/>
            </a:xfrm>
          </p:grpSpPr>
          <p:sp>
            <p:nvSpPr>
              <p:cNvPr id="341" name="Google Shape;341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13"/>
              <p:cNvSpPr txBox="1"/>
              <p:nvPr/>
            </p:nvSpPr>
            <p:spPr>
              <a:xfrm>
                <a:off x="654175" y="2765450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Start a summer reading challenge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43" name="Google Shape;343;p13"/>
            <p:cNvGrpSpPr/>
            <p:nvPr/>
          </p:nvGrpSpPr>
          <p:grpSpPr>
            <a:xfrm>
              <a:off x="2885198" y="7111333"/>
              <a:ext cx="2313525" cy="184800"/>
              <a:chOff x="425650" y="2765443"/>
              <a:chExt cx="2313525" cy="184800"/>
            </a:xfrm>
          </p:grpSpPr>
          <p:sp>
            <p:nvSpPr>
              <p:cNvPr id="344" name="Google Shape;344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13"/>
              <p:cNvSpPr txBox="1"/>
              <p:nvPr/>
            </p:nvSpPr>
            <p:spPr>
              <a:xfrm>
                <a:off x="654175" y="2765443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Try bubble painting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46" name="Google Shape;346;p13"/>
            <p:cNvGrpSpPr/>
            <p:nvPr/>
          </p:nvGrpSpPr>
          <p:grpSpPr>
            <a:xfrm>
              <a:off x="2885198" y="7340063"/>
              <a:ext cx="2313525" cy="184800"/>
              <a:chOff x="425650" y="2765450"/>
              <a:chExt cx="2313525" cy="184800"/>
            </a:xfrm>
          </p:grpSpPr>
          <p:sp>
            <p:nvSpPr>
              <p:cNvPr id="347" name="Google Shape;347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13"/>
              <p:cNvSpPr txBox="1"/>
              <p:nvPr/>
            </p:nvSpPr>
            <p:spPr>
              <a:xfrm>
                <a:off x="654175" y="2765450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Make campfire s'mores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49" name="Google Shape;349;p13"/>
            <p:cNvGrpSpPr/>
            <p:nvPr/>
          </p:nvGrpSpPr>
          <p:grpSpPr>
            <a:xfrm>
              <a:off x="2885198" y="7568794"/>
              <a:ext cx="2313525" cy="184800"/>
              <a:chOff x="425650" y="2765443"/>
              <a:chExt cx="2313525" cy="184800"/>
            </a:xfrm>
          </p:grpSpPr>
          <p:sp>
            <p:nvSpPr>
              <p:cNvPr id="350" name="Google Shape;350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13"/>
              <p:cNvSpPr txBox="1"/>
              <p:nvPr/>
            </p:nvSpPr>
            <p:spPr>
              <a:xfrm>
                <a:off x="654175" y="2765443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Go on a nature hike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52" name="Google Shape;352;p13"/>
            <p:cNvGrpSpPr/>
            <p:nvPr/>
          </p:nvGrpSpPr>
          <p:grpSpPr>
            <a:xfrm>
              <a:off x="2885198" y="7797525"/>
              <a:ext cx="2313525" cy="184800"/>
              <a:chOff x="425650" y="2765450"/>
              <a:chExt cx="2313525" cy="184800"/>
            </a:xfrm>
          </p:grpSpPr>
          <p:sp>
            <p:nvSpPr>
              <p:cNvPr id="353" name="Google Shape;353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13"/>
              <p:cNvSpPr txBox="1"/>
              <p:nvPr/>
            </p:nvSpPr>
            <p:spPr>
              <a:xfrm>
                <a:off x="654175" y="2765450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Learn about constellations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55" name="Google Shape;355;p13"/>
            <p:cNvGrpSpPr/>
            <p:nvPr/>
          </p:nvGrpSpPr>
          <p:grpSpPr>
            <a:xfrm>
              <a:off x="2885198" y="8026255"/>
              <a:ext cx="2313525" cy="184800"/>
              <a:chOff x="425650" y="2765443"/>
              <a:chExt cx="2313525" cy="184800"/>
            </a:xfrm>
          </p:grpSpPr>
          <p:sp>
            <p:nvSpPr>
              <p:cNvPr id="356" name="Google Shape;356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13"/>
              <p:cNvSpPr txBox="1"/>
              <p:nvPr/>
            </p:nvSpPr>
            <p:spPr>
              <a:xfrm>
                <a:off x="654175" y="2765443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Learn how to do magic tricks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58" name="Google Shape;358;p13"/>
            <p:cNvGrpSpPr/>
            <p:nvPr/>
          </p:nvGrpSpPr>
          <p:grpSpPr>
            <a:xfrm>
              <a:off x="2885198" y="8254986"/>
              <a:ext cx="2313525" cy="184800"/>
              <a:chOff x="425650" y="2765450"/>
              <a:chExt cx="2313525" cy="184800"/>
            </a:xfrm>
          </p:grpSpPr>
          <p:sp>
            <p:nvSpPr>
              <p:cNvPr id="359" name="Google Shape;359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13"/>
              <p:cNvSpPr txBox="1"/>
              <p:nvPr/>
            </p:nvSpPr>
            <p:spPr>
              <a:xfrm>
                <a:off x="654175" y="2765450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Learn to roller skate or skateboard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61" name="Google Shape;361;p13"/>
            <p:cNvGrpSpPr/>
            <p:nvPr/>
          </p:nvGrpSpPr>
          <p:grpSpPr>
            <a:xfrm>
              <a:off x="2885198" y="8483717"/>
              <a:ext cx="2313525" cy="184800"/>
              <a:chOff x="425650" y="2765443"/>
              <a:chExt cx="2313525" cy="184800"/>
            </a:xfrm>
          </p:grpSpPr>
          <p:sp>
            <p:nvSpPr>
              <p:cNvPr id="362" name="Google Shape;362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13"/>
              <p:cNvSpPr txBox="1"/>
              <p:nvPr/>
            </p:nvSpPr>
            <p:spPr>
              <a:xfrm>
                <a:off x="654175" y="2765443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Catch fireflies (but release them after)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64" name="Google Shape;364;p13"/>
            <p:cNvGrpSpPr/>
            <p:nvPr/>
          </p:nvGrpSpPr>
          <p:grpSpPr>
            <a:xfrm>
              <a:off x="2885198" y="8712447"/>
              <a:ext cx="2313525" cy="184800"/>
              <a:chOff x="425650" y="2765450"/>
              <a:chExt cx="2313525" cy="184800"/>
            </a:xfrm>
          </p:grpSpPr>
          <p:sp>
            <p:nvSpPr>
              <p:cNvPr id="365" name="Google Shape;365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13"/>
              <p:cNvSpPr txBox="1"/>
              <p:nvPr/>
            </p:nvSpPr>
            <p:spPr>
              <a:xfrm>
                <a:off x="654175" y="2765450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Create a DIY solar oven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67" name="Google Shape;367;p13"/>
            <p:cNvGrpSpPr/>
            <p:nvPr/>
          </p:nvGrpSpPr>
          <p:grpSpPr>
            <a:xfrm>
              <a:off x="2885198" y="8941178"/>
              <a:ext cx="2313525" cy="184800"/>
              <a:chOff x="425650" y="2765443"/>
              <a:chExt cx="2313525" cy="184800"/>
            </a:xfrm>
          </p:grpSpPr>
          <p:sp>
            <p:nvSpPr>
              <p:cNvPr id="368" name="Google Shape;368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13"/>
              <p:cNvSpPr txBox="1"/>
              <p:nvPr/>
            </p:nvSpPr>
            <p:spPr>
              <a:xfrm>
                <a:off x="654175" y="2765443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Write a letter to a pen pal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70" name="Google Shape;370;p13"/>
            <p:cNvGrpSpPr/>
            <p:nvPr/>
          </p:nvGrpSpPr>
          <p:grpSpPr>
            <a:xfrm>
              <a:off x="2885198" y="9169909"/>
              <a:ext cx="2313525" cy="184800"/>
              <a:chOff x="425650" y="2765450"/>
              <a:chExt cx="2313525" cy="184800"/>
            </a:xfrm>
          </p:grpSpPr>
          <p:sp>
            <p:nvSpPr>
              <p:cNvPr id="371" name="Google Shape;371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13"/>
              <p:cNvSpPr txBox="1"/>
              <p:nvPr/>
            </p:nvSpPr>
            <p:spPr>
              <a:xfrm>
                <a:off x="654175" y="2765450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Make an outdoor river with foil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73" name="Google Shape;373;p13"/>
            <p:cNvGrpSpPr/>
            <p:nvPr/>
          </p:nvGrpSpPr>
          <p:grpSpPr>
            <a:xfrm>
              <a:off x="2885198" y="9398639"/>
              <a:ext cx="2313525" cy="184800"/>
              <a:chOff x="425650" y="2765443"/>
              <a:chExt cx="2313525" cy="184800"/>
            </a:xfrm>
          </p:grpSpPr>
          <p:sp>
            <p:nvSpPr>
              <p:cNvPr id="374" name="Google Shape;374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13"/>
              <p:cNvSpPr txBox="1"/>
              <p:nvPr/>
            </p:nvSpPr>
            <p:spPr>
              <a:xfrm>
                <a:off x="654175" y="2765443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Make a bird feeder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76" name="Google Shape;376;p13"/>
            <p:cNvGrpSpPr/>
            <p:nvPr/>
          </p:nvGrpSpPr>
          <p:grpSpPr>
            <a:xfrm>
              <a:off x="2885198" y="9627370"/>
              <a:ext cx="2313525" cy="184800"/>
              <a:chOff x="425650" y="2765450"/>
              <a:chExt cx="2313525" cy="184800"/>
            </a:xfrm>
          </p:grpSpPr>
          <p:sp>
            <p:nvSpPr>
              <p:cNvPr id="377" name="Google Shape;377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13"/>
              <p:cNvSpPr txBox="1"/>
              <p:nvPr/>
            </p:nvSpPr>
            <p:spPr>
              <a:xfrm>
                <a:off x="654175" y="2765450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Start a mini book club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79" name="Google Shape;379;p13"/>
            <p:cNvGrpSpPr/>
            <p:nvPr/>
          </p:nvGrpSpPr>
          <p:grpSpPr>
            <a:xfrm>
              <a:off x="2885198" y="9856101"/>
              <a:ext cx="2313525" cy="184800"/>
              <a:chOff x="425650" y="2765443"/>
              <a:chExt cx="2313525" cy="184800"/>
            </a:xfrm>
          </p:grpSpPr>
          <p:sp>
            <p:nvSpPr>
              <p:cNvPr id="380" name="Google Shape;380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C627C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13"/>
              <p:cNvSpPr txBox="1"/>
              <p:nvPr/>
            </p:nvSpPr>
            <p:spPr>
              <a:xfrm>
                <a:off x="654175" y="2765443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Visit a water park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grpSp>
          <p:nvGrpSpPr>
            <p:cNvPr id="382" name="Google Shape;382;p13"/>
            <p:cNvGrpSpPr/>
            <p:nvPr/>
          </p:nvGrpSpPr>
          <p:grpSpPr>
            <a:xfrm>
              <a:off x="2885198" y="10084831"/>
              <a:ext cx="2313525" cy="184800"/>
              <a:chOff x="425650" y="2765450"/>
              <a:chExt cx="2313525" cy="184800"/>
            </a:xfrm>
          </p:grpSpPr>
          <p:sp>
            <p:nvSpPr>
              <p:cNvPr id="383" name="Google Shape;383;p13"/>
              <p:cNvSpPr/>
              <p:nvPr/>
            </p:nvSpPr>
            <p:spPr>
              <a:xfrm>
                <a:off x="425650" y="2797375"/>
                <a:ext cx="116700" cy="116700"/>
              </a:xfrm>
              <a:prstGeom prst="rect">
                <a:avLst/>
              </a:prstGeom>
              <a:solidFill>
                <a:srgbClr val="FFDE00"/>
              </a:solidFill>
              <a:ln>
                <a:noFill/>
              </a:ln>
              <a:effectLst>
                <a:outerShdw rotWithShape="0" algn="bl" dir="2460000" dist="19050">
                  <a:schemeClr val="dk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13"/>
              <p:cNvSpPr txBox="1"/>
              <p:nvPr/>
            </p:nvSpPr>
            <p:spPr>
              <a:xfrm>
                <a:off x="654175" y="2765450"/>
                <a:ext cx="2085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Have a DIY photoshoot</a:t>
                </a:r>
                <a:endParaRPr sz="1200">
                  <a:solidFill>
                    <a:schemeClr val="dk1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