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Ojuju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Ojuju-regular.fntdata"/><Relationship Id="rId7" Type="http://schemas.openxmlformats.org/officeDocument/2006/relationships/font" Target="fonts/Ojuju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0000" y="306825"/>
            <a:ext cx="7020000" cy="4899300"/>
          </a:xfrm>
          <a:prstGeom prst="rect">
            <a:avLst/>
          </a:prstGeom>
          <a:noFill/>
          <a:ln cap="flat" cmpd="sng" w="9525">
            <a:solidFill>
              <a:srgbClr val="0202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70000" y="5473825"/>
            <a:ext cx="7020000" cy="4899300"/>
          </a:xfrm>
          <a:prstGeom prst="rect">
            <a:avLst/>
          </a:prstGeom>
          <a:noFill/>
          <a:ln cap="flat" cmpd="sng" w="9525">
            <a:solidFill>
              <a:srgbClr val="0202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" name="Google Shape;56;p13"/>
          <p:cNvGrpSpPr/>
          <p:nvPr/>
        </p:nvGrpSpPr>
        <p:grpSpPr>
          <a:xfrm>
            <a:off x="423900" y="5650013"/>
            <a:ext cx="6698700" cy="4546925"/>
            <a:chOff x="423900" y="5638825"/>
            <a:chExt cx="6698700" cy="4546925"/>
          </a:xfrm>
        </p:grpSpPr>
        <p:sp>
          <p:nvSpPr>
            <p:cNvPr id="57" name="Google Shape;57;p13"/>
            <p:cNvSpPr/>
            <p:nvPr/>
          </p:nvSpPr>
          <p:spPr>
            <a:xfrm>
              <a:off x="423900" y="5638825"/>
              <a:ext cx="66987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RECIPE</a:t>
              </a:r>
              <a:endParaRPr b="1" sz="18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423900" y="6143450"/>
              <a:ext cx="22152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3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Servings:</a:t>
              </a:r>
              <a:endParaRPr sz="13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2747400" y="6143450"/>
              <a:ext cx="21210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3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Prep Time:</a:t>
              </a:r>
              <a:endParaRPr sz="13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4976700" y="6143450"/>
              <a:ext cx="21459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3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Cook Time:</a:t>
              </a:r>
              <a:endParaRPr sz="13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grpSp>
          <p:nvGrpSpPr>
            <p:cNvPr id="61" name="Google Shape;61;p13"/>
            <p:cNvGrpSpPr/>
            <p:nvPr/>
          </p:nvGrpSpPr>
          <p:grpSpPr>
            <a:xfrm>
              <a:off x="423900" y="6775650"/>
              <a:ext cx="2215200" cy="3410100"/>
              <a:chOff x="423900" y="6775650"/>
              <a:chExt cx="2215200" cy="3410100"/>
            </a:xfrm>
          </p:grpSpPr>
          <p:sp>
            <p:nvSpPr>
              <p:cNvPr id="62" name="Google Shape;62;p13"/>
              <p:cNvSpPr/>
              <p:nvPr/>
            </p:nvSpPr>
            <p:spPr>
              <a:xfrm>
                <a:off x="423900" y="6775650"/>
                <a:ext cx="2215200" cy="3410100"/>
              </a:xfrm>
              <a:prstGeom prst="roundRect">
                <a:avLst>
                  <a:gd fmla="val 2544" name="adj"/>
                </a:avLst>
              </a:prstGeom>
              <a:noFill/>
              <a:ln cap="flat" cmpd="sng" w="19050">
                <a:solidFill>
                  <a:srgbClr val="02020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0" lIns="108000" spcFirstLastPara="1" rIns="0" wrap="square" tIns="1440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300">
                    <a:solidFill>
                      <a:srgbClr val="2D292A"/>
                    </a:solidFill>
                    <a:latin typeface="Ojuju"/>
                    <a:ea typeface="Ojuju"/>
                    <a:cs typeface="Ojuju"/>
                    <a:sym typeface="Ojuju"/>
                  </a:rPr>
                  <a:t>Ingredients</a:t>
                </a:r>
                <a:endParaRPr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endParaRPr>
              </a:p>
            </p:txBody>
          </p:sp>
          <p:grpSp>
            <p:nvGrpSpPr>
              <p:cNvPr id="63" name="Google Shape;63;p13"/>
              <p:cNvGrpSpPr/>
              <p:nvPr/>
            </p:nvGrpSpPr>
            <p:grpSpPr>
              <a:xfrm>
                <a:off x="567150" y="7220295"/>
                <a:ext cx="1928700" cy="2768189"/>
                <a:chOff x="567150" y="2053295"/>
                <a:chExt cx="1928700" cy="2768189"/>
              </a:xfrm>
            </p:grpSpPr>
            <p:cxnSp>
              <p:nvCxnSpPr>
                <p:cNvPr id="64" name="Google Shape;64;p13"/>
                <p:cNvCxnSpPr/>
                <p:nvPr/>
              </p:nvCxnSpPr>
              <p:spPr>
                <a:xfrm>
                  <a:off x="567150" y="20532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5" name="Google Shape;65;p13"/>
                <p:cNvCxnSpPr/>
                <p:nvPr/>
              </p:nvCxnSpPr>
              <p:spPr>
                <a:xfrm>
                  <a:off x="567150" y="22570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6" name="Google Shape;66;p13"/>
                <p:cNvCxnSpPr/>
                <p:nvPr/>
              </p:nvCxnSpPr>
              <p:spPr>
                <a:xfrm>
                  <a:off x="567150" y="245435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7" name="Google Shape;67;p13"/>
                <p:cNvCxnSpPr/>
                <p:nvPr/>
              </p:nvCxnSpPr>
              <p:spPr>
                <a:xfrm>
                  <a:off x="567150" y="2651616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8" name="Google Shape;68;p13"/>
                <p:cNvCxnSpPr/>
                <p:nvPr/>
              </p:nvCxnSpPr>
              <p:spPr>
                <a:xfrm>
                  <a:off x="567150" y="2848877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9" name="Google Shape;69;p13"/>
                <p:cNvCxnSpPr/>
                <p:nvPr/>
              </p:nvCxnSpPr>
              <p:spPr>
                <a:xfrm>
                  <a:off x="567150" y="304613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0" name="Google Shape;70;p13"/>
                <p:cNvCxnSpPr/>
                <p:nvPr/>
              </p:nvCxnSpPr>
              <p:spPr>
                <a:xfrm>
                  <a:off x="567150" y="324339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1" name="Google Shape;71;p13"/>
                <p:cNvCxnSpPr/>
                <p:nvPr/>
              </p:nvCxnSpPr>
              <p:spPr>
                <a:xfrm>
                  <a:off x="567150" y="3440659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2" name="Google Shape;72;p13"/>
                <p:cNvCxnSpPr/>
                <p:nvPr/>
              </p:nvCxnSpPr>
              <p:spPr>
                <a:xfrm>
                  <a:off x="567150" y="363792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3" name="Google Shape;73;p13"/>
                <p:cNvCxnSpPr/>
                <p:nvPr/>
              </p:nvCxnSpPr>
              <p:spPr>
                <a:xfrm>
                  <a:off x="567150" y="383518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4" name="Google Shape;74;p13"/>
                <p:cNvCxnSpPr/>
                <p:nvPr/>
              </p:nvCxnSpPr>
              <p:spPr>
                <a:xfrm>
                  <a:off x="567150" y="4032441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5" name="Google Shape;75;p13"/>
                <p:cNvCxnSpPr/>
                <p:nvPr/>
              </p:nvCxnSpPr>
              <p:spPr>
                <a:xfrm>
                  <a:off x="567150" y="4229702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6" name="Google Shape;76;p13"/>
                <p:cNvCxnSpPr/>
                <p:nvPr/>
              </p:nvCxnSpPr>
              <p:spPr>
                <a:xfrm>
                  <a:off x="567150" y="442696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7" name="Google Shape;77;p13"/>
                <p:cNvCxnSpPr/>
                <p:nvPr/>
              </p:nvCxnSpPr>
              <p:spPr>
                <a:xfrm>
                  <a:off x="567150" y="462422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8" name="Google Shape;78;p13"/>
                <p:cNvCxnSpPr/>
                <p:nvPr/>
              </p:nvCxnSpPr>
              <p:spPr>
                <a:xfrm>
                  <a:off x="567150" y="4821484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79" name="Google Shape;79;p13"/>
            <p:cNvGrpSpPr/>
            <p:nvPr/>
          </p:nvGrpSpPr>
          <p:grpSpPr>
            <a:xfrm>
              <a:off x="2751525" y="6775650"/>
              <a:ext cx="4371000" cy="3410100"/>
              <a:chOff x="2751525" y="6775650"/>
              <a:chExt cx="4371000" cy="3410100"/>
            </a:xfrm>
          </p:grpSpPr>
          <p:sp>
            <p:nvSpPr>
              <p:cNvPr id="80" name="Google Shape;80;p13"/>
              <p:cNvSpPr/>
              <p:nvPr/>
            </p:nvSpPr>
            <p:spPr>
              <a:xfrm>
                <a:off x="2751525" y="6775650"/>
                <a:ext cx="4371000" cy="3410100"/>
              </a:xfrm>
              <a:prstGeom prst="roundRect">
                <a:avLst>
                  <a:gd fmla="val 2544" name="adj"/>
                </a:avLst>
              </a:prstGeom>
              <a:noFill/>
              <a:ln cap="flat" cmpd="sng" w="19050">
                <a:solidFill>
                  <a:srgbClr val="02020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0" lIns="108000" spcFirstLastPara="1" rIns="0" wrap="square" tIns="1440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300">
                    <a:solidFill>
                      <a:srgbClr val="2D292A"/>
                    </a:solidFill>
                    <a:latin typeface="Ojuju"/>
                    <a:ea typeface="Ojuju"/>
                    <a:cs typeface="Ojuju"/>
                    <a:sym typeface="Ojuju"/>
                  </a:rPr>
                  <a:t>Directions</a:t>
                </a:r>
                <a:endParaRPr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endParaRPr>
              </a:p>
            </p:txBody>
          </p:sp>
          <p:grpSp>
            <p:nvGrpSpPr>
              <p:cNvPr id="81" name="Google Shape;81;p13"/>
              <p:cNvGrpSpPr/>
              <p:nvPr/>
            </p:nvGrpSpPr>
            <p:grpSpPr>
              <a:xfrm>
                <a:off x="2883517" y="7220292"/>
                <a:ext cx="4106974" cy="2768189"/>
                <a:chOff x="567150" y="2053295"/>
                <a:chExt cx="1928700" cy="2768189"/>
              </a:xfrm>
            </p:grpSpPr>
            <p:cxnSp>
              <p:nvCxnSpPr>
                <p:cNvPr id="82" name="Google Shape;82;p13"/>
                <p:cNvCxnSpPr/>
                <p:nvPr/>
              </p:nvCxnSpPr>
              <p:spPr>
                <a:xfrm>
                  <a:off x="567150" y="20532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3" name="Google Shape;83;p13"/>
                <p:cNvCxnSpPr/>
                <p:nvPr/>
              </p:nvCxnSpPr>
              <p:spPr>
                <a:xfrm>
                  <a:off x="567150" y="22570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4" name="Google Shape;84;p13"/>
                <p:cNvCxnSpPr/>
                <p:nvPr/>
              </p:nvCxnSpPr>
              <p:spPr>
                <a:xfrm>
                  <a:off x="567150" y="245435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5" name="Google Shape;85;p13"/>
                <p:cNvCxnSpPr/>
                <p:nvPr/>
              </p:nvCxnSpPr>
              <p:spPr>
                <a:xfrm>
                  <a:off x="567150" y="2651616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6" name="Google Shape;86;p13"/>
                <p:cNvCxnSpPr/>
                <p:nvPr/>
              </p:nvCxnSpPr>
              <p:spPr>
                <a:xfrm>
                  <a:off x="567150" y="2848877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7" name="Google Shape;87;p13"/>
                <p:cNvCxnSpPr/>
                <p:nvPr/>
              </p:nvCxnSpPr>
              <p:spPr>
                <a:xfrm>
                  <a:off x="567150" y="304613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8" name="Google Shape;88;p13"/>
                <p:cNvCxnSpPr/>
                <p:nvPr/>
              </p:nvCxnSpPr>
              <p:spPr>
                <a:xfrm>
                  <a:off x="567150" y="324339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9" name="Google Shape;89;p13"/>
                <p:cNvCxnSpPr/>
                <p:nvPr/>
              </p:nvCxnSpPr>
              <p:spPr>
                <a:xfrm>
                  <a:off x="567150" y="3440659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0" name="Google Shape;90;p13"/>
                <p:cNvCxnSpPr/>
                <p:nvPr/>
              </p:nvCxnSpPr>
              <p:spPr>
                <a:xfrm>
                  <a:off x="567150" y="363792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1" name="Google Shape;91;p13"/>
                <p:cNvCxnSpPr/>
                <p:nvPr/>
              </p:nvCxnSpPr>
              <p:spPr>
                <a:xfrm>
                  <a:off x="567150" y="383518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2" name="Google Shape;92;p13"/>
                <p:cNvCxnSpPr/>
                <p:nvPr/>
              </p:nvCxnSpPr>
              <p:spPr>
                <a:xfrm>
                  <a:off x="567150" y="4032441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3" name="Google Shape;93;p13"/>
                <p:cNvCxnSpPr/>
                <p:nvPr/>
              </p:nvCxnSpPr>
              <p:spPr>
                <a:xfrm>
                  <a:off x="567150" y="4229702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4" name="Google Shape;94;p13"/>
                <p:cNvCxnSpPr/>
                <p:nvPr/>
              </p:nvCxnSpPr>
              <p:spPr>
                <a:xfrm>
                  <a:off x="567150" y="442696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3"/>
                <p:cNvCxnSpPr/>
                <p:nvPr/>
              </p:nvCxnSpPr>
              <p:spPr>
                <a:xfrm>
                  <a:off x="567150" y="462422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6" name="Google Shape;96;p13"/>
                <p:cNvCxnSpPr/>
                <p:nvPr/>
              </p:nvCxnSpPr>
              <p:spPr>
                <a:xfrm>
                  <a:off x="567150" y="4821484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</p:grpSp>
      <p:grpSp>
        <p:nvGrpSpPr>
          <p:cNvPr id="97" name="Google Shape;97;p13"/>
          <p:cNvGrpSpPr/>
          <p:nvPr/>
        </p:nvGrpSpPr>
        <p:grpSpPr>
          <a:xfrm>
            <a:off x="423900" y="483013"/>
            <a:ext cx="6698700" cy="4546925"/>
            <a:chOff x="423900" y="471825"/>
            <a:chExt cx="6698700" cy="4546925"/>
          </a:xfrm>
        </p:grpSpPr>
        <p:sp>
          <p:nvSpPr>
            <p:cNvPr id="98" name="Google Shape;98;p13"/>
            <p:cNvSpPr/>
            <p:nvPr/>
          </p:nvSpPr>
          <p:spPr>
            <a:xfrm>
              <a:off x="423900" y="471825"/>
              <a:ext cx="66987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RECIPE</a:t>
              </a:r>
              <a:endParaRPr b="1" sz="18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423900" y="976450"/>
              <a:ext cx="22152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3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Servings:</a:t>
              </a:r>
              <a:endParaRPr sz="13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976700" y="976450"/>
              <a:ext cx="21459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3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Cook Time:</a:t>
              </a:r>
              <a:endParaRPr sz="13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  <p:grpSp>
          <p:nvGrpSpPr>
            <p:cNvPr id="101" name="Google Shape;101;p13"/>
            <p:cNvGrpSpPr/>
            <p:nvPr/>
          </p:nvGrpSpPr>
          <p:grpSpPr>
            <a:xfrm>
              <a:off x="423900" y="1608650"/>
              <a:ext cx="2215200" cy="3410100"/>
              <a:chOff x="423900" y="1608650"/>
              <a:chExt cx="2215200" cy="3410100"/>
            </a:xfrm>
          </p:grpSpPr>
          <p:sp>
            <p:nvSpPr>
              <p:cNvPr id="102" name="Google Shape;102;p13"/>
              <p:cNvSpPr/>
              <p:nvPr/>
            </p:nvSpPr>
            <p:spPr>
              <a:xfrm>
                <a:off x="423900" y="1608650"/>
                <a:ext cx="2215200" cy="3410100"/>
              </a:xfrm>
              <a:prstGeom prst="roundRect">
                <a:avLst>
                  <a:gd fmla="val 2544" name="adj"/>
                </a:avLst>
              </a:prstGeom>
              <a:noFill/>
              <a:ln cap="flat" cmpd="sng" w="19050">
                <a:solidFill>
                  <a:srgbClr val="02020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0" lIns="108000" spcFirstLastPara="1" rIns="0" wrap="square" tIns="1440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300">
                    <a:solidFill>
                      <a:srgbClr val="2D292A"/>
                    </a:solidFill>
                    <a:latin typeface="Ojuju"/>
                    <a:ea typeface="Ojuju"/>
                    <a:cs typeface="Ojuju"/>
                    <a:sym typeface="Ojuju"/>
                  </a:rPr>
                  <a:t>Ingredients</a:t>
                </a:r>
                <a:endParaRPr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endParaRPr>
              </a:p>
            </p:txBody>
          </p:sp>
          <p:grpSp>
            <p:nvGrpSpPr>
              <p:cNvPr id="103" name="Google Shape;103;p13"/>
              <p:cNvGrpSpPr/>
              <p:nvPr/>
            </p:nvGrpSpPr>
            <p:grpSpPr>
              <a:xfrm>
                <a:off x="567150" y="2053295"/>
                <a:ext cx="1928700" cy="2768189"/>
                <a:chOff x="567150" y="2053295"/>
                <a:chExt cx="1928700" cy="2768189"/>
              </a:xfrm>
            </p:grpSpPr>
            <p:cxnSp>
              <p:nvCxnSpPr>
                <p:cNvPr id="104" name="Google Shape;104;p13"/>
                <p:cNvCxnSpPr/>
                <p:nvPr/>
              </p:nvCxnSpPr>
              <p:spPr>
                <a:xfrm>
                  <a:off x="567150" y="20532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5" name="Google Shape;105;p13"/>
                <p:cNvCxnSpPr/>
                <p:nvPr/>
              </p:nvCxnSpPr>
              <p:spPr>
                <a:xfrm>
                  <a:off x="567150" y="22570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6" name="Google Shape;106;p13"/>
                <p:cNvCxnSpPr/>
                <p:nvPr/>
              </p:nvCxnSpPr>
              <p:spPr>
                <a:xfrm>
                  <a:off x="567150" y="245435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7" name="Google Shape;107;p13"/>
                <p:cNvCxnSpPr/>
                <p:nvPr/>
              </p:nvCxnSpPr>
              <p:spPr>
                <a:xfrm>
                  <a:off x="567150" y="2651616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8" name="Google Shape;108;p13"/>
                <p:cNvCxnSpPr/>
                <p:nvPr/>
              </p:nvCxnSpPr>
              <p:spPr>
                <a:xfrm>
                  <a:off x="567150" y="2848877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9" name="Google Shape;109;p13"/>
                <p:cNvCxnSpPr/>
                <p:nvPr/>
              </p:nvCxnSpPr>
              <p:spPr>
                <a:xfrm>
                  <a:off x="567150" y="304613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0" name="Google Shape;110;p13"/>
                <p:cNvCxnSpPr/>
                <p:nvPr/>
              </p:nvCxnSpPr>
              <p:spPr>
                <a:xfrm>
                  <a:off x="567150" y="324339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1" name="Google Shape;111;p13"/>
                <p:cNvCxnSpPr/>
                <p:nvPr/>
              </p:nvCxnSpPr>
              <p:spPr>
                <a:xfrm>
                  <a:off x="567150" y="3440659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2" name="Google Shape;112;p13"/>
                <p:cNvCxnSpPr/>
                <p:nvPr/>
              </p:nvCxnSpPr>
              <p:spPr>
                <a:xfrm>
                  <a:off x="567150" y="363792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3" name="Google Shape;113;p13"/>
                <p:cNvCxnSpPr/>
                <p:nvPr/>
              </p:nvCxnSpPr>
              <p:spPr>
                <a:xfrm>
                  <a:off x="567150" y="383518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4" name="Google Shape;114;p13"/>
                <p:cNvCxnSpPr/>
                <p:nvPr/>
              </p:nvCxnSpPr>
              <p:spPr>
                <a:xfrm>
                  <a:off x="567150" y="4032441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5" name="Google Shape;115;p13"/>
                <p:cNvCxnSpPr/>
                <p:nvPr/>
              </p:nvCxnSpPr>
              <p:spPr>
                <a:xfrm>
                  <a:off x="567150" y="4229702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6" name="Google Shape;116;p13"/>
                <p:cNvCxnSpPr/>
                <p:nvPr/>
              </p:nvCxnSpPr>
              <p:spPr>
                <a:xfrm>
                  <a:off x="567150" y="442696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7" name="Google Shape;117;p13"/>
                <p:cNvCxnSpPr/>
                <p:nvPr/>
              </p:nvCxnSpPr>
              <p:spPr>
                <a:xfrm>
                  <a:off x="567150" y="462422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8" name="Google Shape;118;p13"/>
                <p:cNvCxnSpPr/>
                <p:nvPr/>
              </p:nvCxnSpPr>
              <p:spPr>
                <a:xfrm>
                  <a:off x="567150" y="4821484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19" name="Google Shape;119;p13"/>
            <p:cNvGrpSpPr/>
            <p:nvPr/>
          </p:nvGrpSpPr>
          <p:grpSpPr>
            <a:xfrm>
              <a:off x="2751525" y="1608650"/>
              <a:ext cx="4371000" cy="3410100"/>
              <a:chOff x="2751525" y="1608650"/>
              <a:chExt cx="4371000" cy="3410100"/>
            </a:xfrm>
          </p:grpSpPr>
          <p:sp>
            <p:nvSpPr>
              <p:cNvPr id="120" name="Google Shape;120;p13"/>
              <p:cNvSpPr/>
              <p:nvPr/>
            </p:nvSpPr>
            <p:spPr>
              <a:xfrm>
                <a:off x="2751525" y="1608650"/>
                <a:ext cx="4371000" cy="3410100"/>
              </a:xfrm>
              <a:prstGeom prst="roundRect">
                <a:avLst>
                  <a:gd fmla="val 2544" name="adj"/>
                </a:avLst>
              </a:prstGeom>
              <a:noFill/>
              <a:ln cap="flat" cmpd="sng" w="19050">
                <a:solidFill>
                  <a:srgbClr val="02020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0" lIns="108000" spcFirstLastPara="1" rIns="0" wrap="square" tIns="14400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300">
                    <a:solidFill>
                      <a:srgbClr val="2D292A"/>
                    </a:solidFill>
                    <a:latin typeface="Ojuju"/>
                    <a:ea typeface="Ojuju"/>
                    <a:cs typeface="Ojuju"/>
                    <a:sym typeface="Ojuju"/>
                  </a:rPr>
                  <a:t>Directions</a:t>
                </a:r>
                <a:endParaRPr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endParaRPr>
              </a:p>
            </p:txBody>
          </p:sp>
          <p:grpSp>
            <p:nvGrpSpPr>
              <p:cNvPr id="121" name="Google Shape;121;p13"/>
              <p:cNvGrpSpPr/>
              <p:nvPr/>
            </p:nvGrpSpPr>
            <p:grpSpPr>
              <a:xfrm>
                <a:off x="2883517" y="2053292"/>
                <a:ext cx="4106974" cy="2768189"/>
                <a:chOff x="567150" y="2053295"/>
                <a:chExt cx="1928700" cy="2768189"/>
              </a:xfrm>
            </p:grpSpPr>
            <p:cxnSp>
              <p:nvCxnSpPr>
                <p:cNvPr id="122" name="Google Shape;122;p13"/>
                <p:cNvCxnSpPr/>
                <p:nvPr/>
              </p:nvCxnSpPr>
              <p:spPr>
                <a:xfrm>
                  <a:off x="567150" y="20532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3" name="Google Shape;123;p13"/>
                <p:cNvCxnSpPr/>
                <p:nvPr/>
              </p:nvCxnSpPr>
              <p:spPr>
                <a:xfrm>
                  <a:off x="567150" y="225709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4" name="Google Shape;124;p13"/>
                <p:cNvCxnSpPr/>
                <p:nvPr/>
              </p:nvCxnSpPr>
              <p:spPr>
                <a:xfrm>
                  <a:off x="567150" y="2454355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5" name="Google Shape;125;p13"/>
                <p:cNvCxnSpPr/>
                <p:nvPr/>
              </p:nvCxnSpPr>
              <p:spPr>
                <a:xfrm>
                  <a:off x="567150" y="2651616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6" name="Google Shape;126;p13"/>
                <p:cNvCxnSpPr/>
                <p:nvPr/>
              </p:nvCxnSpPr>
              <p:spPr>
                <a:xfrm>
                  <a:off x="567150" y="2848877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7" name="Google Shape;127;p13"/>
                <p:cNvCxnSpPr/>
                <p:nvPr/>
              </p:nvCxnSpPr>
              <p:spPr>
                <a:xfrm>
                  <a:off x="567150" y="304613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8" name="Google Shape;128;p13"/>
                <p:cNvCxnSpPr/>
                <p:nvPr/>
              </p:nvCxnSpPr>
              <p:spPr>
                <a:xfrm>
                  <a:off x="567150" y="3243398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9" name="Google Shape;129;p13"/>
                <p:cNvCxnSpPr/>
                <p:nvPr/>
              </p:nvCxnSpPr>
              <p:spPr>
                <a:xfrm>
                  <a:off x="567150" y="3440659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0" name="Google Shape;130;p13"/>
                <p:cNvCxnSpPr/>
                <p:nvPr/>
              </p:nvCxnSpPr>
              <p:spPr>
                <a:xfrm>
                  <a:off x="567150" y="363792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1" name="Google Shape;131;p13"/>
                <p:cNvCxnSpPr/>
                <p:nvPr/>
              </p:nvCxnSpPr>
              <p:spPr>
                <a:xfrm>
                  <a:off x="567150" y="3835180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2" name="Google Shape;132;p13"/>
                <p:cNvCxnSpPr/>
                <p:nvPr/>
              </p:nvCxnSpPr>
              <p:spPr>
                <a:xfrm>
                  <a:off x="567150" y="4032441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3" name="Google Shape;133;p13"/>
                <p:cNvCxnSpPr/>
                <p:nvPr/>
              </p:nvCxnSpPr>
              <p:spPr>
                <a:xfrm>
                  <a:off x="567150" y="4229702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4" name="Google Shape;134;p13"/>
                <p:cNvCxnSpPr/>
                <p:nvPr/>
              </p:nvCxnSpPr>
              <p:spPr>
                <a:xfrm>
                  <a:off x="567150" y="442696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5" name="Google Shape;135;p13"/>
                <p:cNvCxnSpPr/>
                <p:nvPr/>
              </p:nvCxnSpPr>
              <p:spPr>
                <a:xfrm>
                  <a:off x="567150" y="4624223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6" name="Google Shape;136;p13"/>
                <p:cNvCxnSpPr/>
                <p:nvPr/>
              </p:nvCxnSpPr>
              <p:spPr>
                <a:xfrm>
                  <a:off x="567150" y="4821484"/>
                  <a:ext cx="19287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2D292A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sp>
          <p:nvSpPr>
            <p:cNvPr id="137" name="Google Shape;137;p13"/>
            <p:cNvSpPr/>
            <p:nvPr/>
          </p:nvSpPr>
          <p:spPr>
            <a:xfrm>
              <a:off x="2747400" y="976450"/>
              <a:ext cx="2121000" cy="397500"/>
            </a:xfrm>
            <a:prstGeom prst="roundRect">
              <a:avLst>
                <a:gd fmla="val 4371" name="adj"/>
              </a:avLst>
            </a:prstGeom>
            <a:noFill/>
            <a:ln cap="flat" cmpd="sng" w="19050">
              <a:solidFill>
                <a:srgbClr val="02020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10800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300">
                  <a:solidFill>
                    <a:srgbClr val="2D292A"/>
                  </a:solidFill>
                  <a:latin typeface="Ojuju"/>
                  <a:ea typeface="Ojuju"/>
                  <a:cs typeface="Ojuju"/>
                  <a:sym typeface="Ojuju"/>
                </a:rPr>
                <a:t>Prep Time:</a:t>
              </a:r>
              <a:endParaRPr sz="1300">
                <a:solidFill>
                  <a:srgbClr val="2D292A"/>
                </a:solidFill>
                <a:latin typeface="Ojuju"/>
                <a:ea typeface="Ojuju"/>
                <a:cs typeface="Ojuju"/>
                <a:sym typeface="Ojuju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