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Poiret One"/>
      <p:regular r:id="rId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PoiretOn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5015275" y="2277600"/>
            <a:ext cx="2094600" cy="5473500"/>
          </a:xfrm>
          <a:prstGeom prst="roundRect">
            <a:avLst>
              <a:gd fmla="val 2749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5" name="Google Shape;55;p13"/>
          <p:cNvGrpSpPr/>
          <p:nvPr/>
        </p:nvGrpSpPr>
        <p:grpSpPr>
          <a:xfrm>
            <a:off x="5756675" y="589175"/>
            <a:ext cx="1353325" cy="198900"/>
            <a:chOff x="5756675" y="589175"/>
            <a:chExt cx="1353325" cy="198900"/>
          </a:xfrm>
        </p:grpSpPr>
        <p:sp>
          <p:nvSpPr>
            <p:cNvPr id="56" name="Google Shape;56;p13"/>
            <p:cNvSpPr/>
            <p:nvPr/>
          </p:nvSpPr>
          <p:spPr>
            <a:xfrm>
              <a:off x="5756675" y="589175"/>
              <a:ext cx="209400" cy="198900"/>
            </a:xfrm>
            <a:prstGeom prst="star5">
              <a:avLst>
                <a:gd fmla="val 25273" name="adj"/>
                <a:gd fmla="val 105146" name="hf"/>
                <a:gd fmla="val 110557" name="vf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13"/>
            <p:cNvSpPr/>
            <p:nvPr/>
          </p:nvSpPr>
          <p:spPr>
            <a:xfrm>
              <a:off x="6042656" y="589175"/>
              <a:ext cx="209400" cy="198900"/>
            </a:xfrm>
            <a:prstGeom prst="star5">
              <a:avLst>
                <a:gd fmla="val 25273" name="adj"/>
                <a:gd fmla="val 105146" name="hf"/>
                <a:gd fmla="val 110557" name="vf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13"/>
            <p:cNvSpPr/>
            <p:nvPr/>
          </p:nvSpPr>
          <p:spPr>
            <a:xfrm>
              <a:off x="6328638" y="589175"/>
              <a:ext cx="209400" cy="198900"/>
            </a:xfrm>
            <a:prstGeom prst="star5">
              <a:avLst>
                <a:gd fmla="val 25273" name="adj"/>
                <a:gd fmla="val 105146" name="hf"/>
                <a:gd fmla="val 110557" name="vf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6614619" y="589175"/>
              <a:ext cx="209400" cy="198900"/>
            </a:xfrm>
            <a:prstGeom prst="star5">
              <a:avLst>
                <a:gd fmla="val 25273" name="adj"/>
                <a:gd fmla="val 105146" name="hf"/>
                <a:gd fmla="val 110557" name="vf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6900600" y="589175"/>
              <a:ext cx="209400" cy="198900"/>
            </a:xfrm>
            <a:prstGeom prst="star5">
              <a:avLst>
                <a:gd fmla="val 25273" name="adj"/>
                <a:gd fmla="val 105146" name="hf"/>
                <a:gd fmla="val 110557" name="vf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1" name="Google Shape;61;p13"/>
          <p:cNvSpPr txBox="1"/>
          <p:nvPr/>
        </p:nvSpPr>
        <p:spPr>
          <a:xfrm>
            <a:off x="424934" y="371126"/>
            <a:ext cx="37473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3500">
                <a:latin typeface="Poiret One"/>
                <a:ea typeface="Poiret One"/>
                <a:cs typeface="Poiret One"/>
                <a:sym typeface="Poiret One"/>
              </a:rPr>
              <a:t>Recipe Card</a:t>
            </a:r>
            <a:endParaRPr sz="3500">
              <a:latin typeface="Poiret One"/>
              <a:ea typeface="Poiret One"/>
              <a:cs typeface="Poiret One"/>
              <a:sym typeface="Poiret One"/>
            </a:endParaRPr>
          </a:p>
        </p:txBody>
      </p:sp>
      <p:cxnSp>
        <p:nvCxnSpPr>
          <p:cNvPr id="62" name="Google Shape;62;p13"/>
          <p:cNvCxnSpPr/>
          <p:nvPr/>
        </p:nvCxnSpPr>
        <p:spPr>
          <a:xfrm>
            <a:off x="450000" y="1023525"/>
            <a:ext cx="6660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3" name="Google Shape;63;p13"/>
          <p:cNvCxnSpPr/>
          <p:nvPr/>
        </p:nvCxnSpPr>
        <p:spPr>
          <a:xfrm>
            <a:off x="450000" y="1393250"/>
            <a:ext cx="6660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4" name="Google Shape;64;p13"/>
          <p:cNvSpPr/>
          <p:nvPr/>
        </p:nvSpPr>
        <p:spPr>
          <a:xfrm>
            <a:off x="451875" y="1650175"/>
            <a:ext cx="2112300" cy="3759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1300">
                <a:latin typeface="Poiret One"/>
                <a:ea typeface="Poiret One"/>
                <a:cs typeface="Poiret One"/>
                <a:sym typeface="Poiret One"/>
              </a:rPr>
              <a:t>Category</a:t>
            </a:r>
            <a:endParaRPr b="1" sz="1300">
              <a:latin typeface="Poiret One"/>
              <a:ea typeface="Poiret One"/>
              <a:cs typeface="Poiret One"/>
              <a:sym typeface="Poiret One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2725685" y="1650175"/>
            <a:ext cx="2112300" cy="3759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1300">
                <a:latin typeface="Poiret One"/>
                <a:ea typeface="Poiret One"/>
                <a:cs typeface="Poiret One"/>
                <a:sym typeface="Poiret One"/>
              </a:rPr>
              <a:t>Prep Time</a:t>
            </a:r>
            <a:endParaRPr b="1" sz="1300">
              <a:latin typeface="Poiret One"/>
              <a:ea typeface="Poiret One"/>
              <a:cs typeface="Poiret One"/>
              <a:sym typeface="Poiret One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4999507" y="1650175"/>
            <a:ext cx="2112300" cy="3759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1300">
                <a:latin typeface="Poiret One"/>
                <a:ea typeface="Poiret One"/>
                <a:cs typeface="Poiret One"/>
                <a:sym typeface="Poiret One"/>
              </a:rPr>
              <a:t>Cook Time</a:t>
            </a:r>
            <a:endParaRPr b="1" sz="1300">
              <a:latin typeface="Poiret One"/>
              <a:ea typeface="Poiret One"/>
              <a:cs typeface="Poiret One"/>
              <a:sym typeface="Poiret One"/>
            </a:endParaRPr>
          </a:p>
        </p:txBody>
      </p:sp>
      <p:grpSp>
        <p:nvGrpSpPr>
          <p:cNvPr id="67" name="Google Shape;67;p13"/>
          <p:cNvGrpSpPr/>
          <p:nvPr/>
        </p:nvGrpSpPr>
        <p:grpSpPr>
          <a:xfrm>
            <a:off x="451875" y="2747500"/>
            <a:ext cx="4386000" cy="4574363"/>
            <a:chOff x="451875" y="2747500"/>
            <a:chExt cx="4386000" cy="4574363"/>
          </a:xfrm>
        </p:grpSpPr>
        <p:cxnSp>
          <p:nvCxnSpPr>
            <p:cNvPr id="68" name="Google Shape;68;p13"/>
            <p:cNvCxnSpPr/>
            <p:nvPr/>
          </p:nvCxnSpPr>
          <p:spPr>
            <a:xfrm>
              <a:off x="451875" y="2747500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9" name="Google Shape;69;p13"/>
            <p:cNvCxnSpPr/>
            <p:nvPr/>
          </p:nvCxnSpPr>
          <p:spPr>
            <a:xfrm>
              <a:off x="451875" y="2976218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0" name="Google Shape;70;p13"/>
            <p:cNvCxnSpPr/>
            <p:nvPr/>
          </p:nvCxnSpPr>
          <p:spPr>
            <a:xfrm>
              <a:off x="451875" y="3204936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1" name="Google Shape;71;p13"/>
            <p:cNvCxnSpPr/>
            <p:nvPr/>
          </p:nvCxnSpPr>
          <p:spPr>
            <a:xfrm>
              <a:off x="451875" y="3433654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2" name="Google Shape;72;p13"/>
            <p:cNvCxnSpPr/>
            <p:nvPr/>
          </p:nvCxnSpPr>
          <p:spPr>
            <a:xfrm>
              <a:off x="451875" y="3662373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3" name="Google Shape;73;p13"/>
            <p:cNvCxnSpPr/>
            <p:nvPr/>
          </p:nvCxnSpPr>
          <p:spPr>
            <a:xfrm>
              <a:off x="451875" y="3891091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4" name="Google Shape;74;p13"/>
            <p:cNvCxnSpPr/>
            <p:nvPr/>
          </p:nvCxnSpPr>
          <p:spPr>
            <a:xfrm>
              <a:off x="451875" y="4119809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5" name="Google Shape;75;p13"/>
            <p:cNvCxnSpPr/>
            <p:nvPr/>
          </p:nvCxnSpPr>
          <p:spPr>
            <a:xfrm>
              <a:off x="451875" y="4348527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6" name="Google Shape;76;p13"/>
            <p:cNvCxnSpPr/>
            <p:nvPr/>
          </p:nvCxnSpPr>
          <p:spPr>
            <a:xfrm>
              <a:off x="451875" y="4577245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7" name="Google Shape;77;p13"/>
            <p:cNvCxnSpPr/>
            <p:nvPr/>
          </p:nvCxnSpPr>
          <p:spPr>
            <a:xfrm>
              <a:off x="451875" y="4805963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8" name="Google Shape;78;p13"/>
            <p:cNvCxnSpPr/>
            <p:nvPr/>
          </p:nvCxnSpPr>
          <p:spPr>
            <a:xfrm>
              <a:off x="451875" y="5034681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9" name="Google Shape;79;p13"/>
            <p:cNvCxnSpPr/>
            <p:nvPr/>
          </p:nvCxnSpPr>
          <p:spPr>
            <a:xfrm>
              <a:off x="451875" y="5263400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0" name="Google Shape;80;p13"/>
            <p:cNvCxnSpPr/>
            <p:nvPr/>
          </p:nvCxnSpPr>
          <p:spPr>
            <a:xfrm>
              <a:off x="451875" y="5492118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1" name="Google Shape;81;p13"/>
            <p:cNvCxnSpPr/>
            <p:nvPr/>
          </p:nvCxnSpPr>
          <p:spPr>
            <a:xfrm>
              <a:off x="451875" y="5720836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2" name="Google Shape;82;p13"/>
            <p:cNvCxnSpPr/>
            <p:nvPr/>
          </p:nvCxnSpPr>
          <p:spPr>
            <a:xfrm>
              <a:off x="451875" y="5949554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3" name="Google Shape;83;p13"/>
            <p:cNvCxnSpPr/>
            <p:nvPr/>
          </p:nvCxnSpPr>
          <p:spPr>
            <a:xfrm>
              <a:off x="451875" y="6178272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4" name="Google Shape;84;p13"/>
            <p:cNvCxnSpPr/>
            <p:nvPr/>
          </p:nvCxnSpPr>
          <p:spPr>
            <a:xfrm>
              <a:off x="451875" y="6406990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5" name="Google Shape;85;p13"/>
            <p:cNvCxnSpPr/>
            <p:nvPr/>
          </p:nvCxnSpPr>
          <p:spPr>
            <a:xfrm>
              <a:off x="451875" y="6635708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6" name="Google Shape;86;p13"/>
            <p:cNvCxnSpPr/>
            <p:nvPr/>
          </p:nvCxnSpPr>
          <p:spPr>
            <a:xfrm>
              <a:off x="451875" y="6864427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7" name="Google Shape;87;p13"/>
            <p:cNvCxnSpPr/>
            <p:nvPr/>
          </p:nvCxnSpPr>
          <p:spPr>
            <a:xfrm>
              <a:off x="451875" y="7093145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8" name="Google Shape;88;p13"/>
            <p:cNvCxnSpPr/>
            <p:nvPr/>
          </p:nvCxnSpPr>
          <p:spPr>
            <a:xfrm>
              <a:off x="451875" y="7321863"/>
              <a:ext cx="4386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cxnSp>
        <p:nvCxnSpPr>
          <p:cNvPr id="89" name="Google Shape;89;p13"/>
          <p:cNvCxnSpPr/>
          <p:nvPr/>
        </p:nvCxnSpPr>
        <p:spPr>
          <a:xfrm>
            <a:off x="451875" y="7550581"/>
            <a:ext cx="43860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0" name="Google Shape;90;p13"/>
          <p:cNvSpPr txBox="1"/>
          <p:nvPr/>
        </p:nvSpPr>
        <p:spPr>
          <a:xfrm>
            <a:off x="424923" y="2425106"/>
            <a:ext cx="43860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1300">
                <a:latin typeface="Poiret One"/>
                <a:ea typeface="Poiret One"/>
                <a:cs typeface="Poiret One"/>
                <a:sym typeface="Poiret One"/>
              </a:rPr>
              <a:t>Directions</a:t>
            </a:r>
            <a:endParaRPr b="1" sz="1300">
              <a:latin typeface="Poiret One"/>
              <a:ea typeface="Poiret One"/>
              <a:cs typeface="Poiret One"/>
              <a:sym typeface="Poiret One"/>
            </a:endParaRPr>
          </a:p>
        </p:txBody>
      </p:sp>
      <p:grpSp>
        <p:nvGrpSpPr>
          <p:cNvPr id="91" name="Google Shape;91;p13"/>
          <p:cNvGrpSpPr/>
          <p:nvPr/>
        </p:nvGrpSpPr>
        <p:grpSpPr>
          <a:xfrm>
            <a:off x="5110075" y="2747500"/>
            <a:ext cx="1905000" cy="4803075"/>
            <a:chOff x="5120300" y="2747500"/>
            <a:chExt cx="1905000" cy="4803075"/>
          </a:xfrm>
        </p:grpSpPr>
        <p:cxnSp>
          <p:nvCxnSpPr>
            <p:cNvPr id="92" name="Google Shape;92;p13"/>
            <p:cNvCxnSpPr/>
            <p:nvPr/>
          </p:nvCxnSpPr>
          <p:spPr>
            <a:xfrm>
              <a:off x="5120300" y="2747500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3" name="Google Shape;93;p13"/>
            <p:cNvCxnSpPr/>
            <p:nvPr/>
          </p:nvCxnSpPr>
          <p:spPr>
            <a:xfrm>
              <a:off x="5120300" y="2976218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4" name="Google Shape;94;p13"/>
            <p:cNvCxnSpPr/>
            <p:nvPr/>
          </p:nvCxnSpPr>
          <p:spPr>
            <a:xfrm>
              <a:off x="5120300" y="3204936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5" name="Google Shape;95;p13"/>
            <p:cNvCxnSpPr/>
            <p:nvPr/>
          </p:nvCxnSpPr>
          <p:spPr>
            <a:xfrm>
              <a:off x="5120300" y="3433654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6" name="Google Shape;96;p13"/>
            <p:cNvCxnSpPr/>
            <p:nvPr/>
          </p:nvCxnSpPr>
          <p:spPr>
            <a:xfrm>
              <a:off x="5120300" y="3662371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7" name="Google Shape;97;p13"/>
            <p:cNvCxnSpPr/>
            <p:nvPr/>
          </p:nvCxnSpPr>
          <p:spPr>
            <a:xfrm>
              <a:off x="5120300" y="3891089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8" name="Google Shape;98;p13"/>
            <p:cNvCxnSpPr/>
            <p:nvPr/>
          </p:nvCxnSpPr>
          <p:spPr>
            <a:xfrm>
              <a:off x="5120300" y="4119807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9" name="Google Shape;99;p13"/>
            <p:cNvCxnSpPr/>
            <p:nvPr/>
          </p:nvCxnSpPr>
          <p:spPr>
            <a:xfrm>
              <a:off x="5120300" y="4348525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0" name="Google Shape;100;p13"/>
            <p:cNvCxnSpPr/>
            <p:nvPr/>
          </p:nvCxnSpPr>
          <p:spPr>
            <a:xfrm>
              <a:off x="5120300" y="4577243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1" name="Google Shape;101;p13"/>
            <p:cNvCxnSpPr/>
            <p:nvPr/>
          </p:nvCxnSpPr>
          <p:spPr>
            <a:xfrm>
              <a:off x="5120300" y="4805961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2" name="Google Shape;102;p13"/>
            <p:cNvCxnSpPr/>
            <p:nvPr/>
          </p:nvCxnSpPr>
          <p:spPr>
            <a:xfrm>
              <a:off x="5120300" y="5034679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3" name="Google Shape;103;p13"/>
            <p:cNvCxnSpPr/>
            <p:nvPr/>
          </p:nvCxnSpPr>
          <p:spPr>
            <a:xfrm>
              <a:off x="5120300" y="5263396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4" name="Google Shape;104;p13"/>
            <p:cNvCxnSpPr/>
            <p:nvPr/>
          </p:nvCxnSpPr>
          <p:spPr>
            <a:xfrm>
              <a:off x="5120300" y="5492114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5" name="Google Shape;105;p13"/>
            <p:cNvCxnSpPr/>
            <p:nvPr/>
          </p:nvCxnSpPr>
          <p:spPr>
            <a:xfrm>
              <a:off x="5120300" y="5720832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6" name="Google Shape;106;p13"/>
            <p:cNvCxnSpPr/>
            <p:nvPr/>
          </p:nvCxnSpPr>
          <p:spPr>
            <a:xfrm>
              <a:off x="5120300" y="5949550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7" name="Google Shape;107;p13"/>
            <p:cNvCxnSpPr/>
            <p:nvPr/>
          </p:nvCxnSpPr>
          <p:spPr>
            <a:xfrm>
              <a:off x="5120300" y="6178268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8" name="Google Shape;108;p13"/>
            <p:cNvCxnSpPr/>
            <p:nvPr/>
          </p:nvCxnSpPr>
          <p:spPr>
            <a:xfrm>
              <a:off x="5120300" y="6406986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9" name="Google Shape;109;p13"/>
            <p:cNvCxnSpPr/>
            <p:nvPr/>
          </p:nvCxnSpPr>
          <p:spPr>
            <a:xfrm>
              <a:off x="5120300" y="6635704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0" name="Google Shape;110;p13"/>
            <p:cNvCxnSpPr/>
            <p:nvPr/>
          </p:nvCxnSpPr>
          <p:spPr>
            <a:xfrm>
              <a:off x="5120300" y="6864421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1" name="Google Shape;111;p13"/>
            <p:cNvCxnSpPr/>
            <p:nvPr/>
          </p:nvCxnSpPr>
          <p:spPr>
            <a:xfrm>
              <a:off x="5120300" y="7093139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2" name="Google Shape;112;p13"/>
            <p:cNvCxnSpPr/>
            <p:nvPr/>
          </p:nvCxnSpPr>
          <p:spPr>
            <a:xfrm>
              <a:off x="5120300" y="7321857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3" name="Google Shape;113;p13"/>
            <p:cNvCxnSpPr/>
            <p:nvPr/>
          </p:nvCxnSpPr>
          <p:spPr>
            <a:xfrm>
              <a:off x="5120300" y="7550575"/>
              <a:ext cx="1905000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14" name="Google Shape;114;p13"/>
          <p:cNvSpPr txBox="1"/>
          <p:nvPr/>
        </p:nvSpPr>
        <p:spPr>
          <a:xfrm>
            <a:off x="5110075" y="2425100"/>
            <a:ext cx="19050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1300">
                <a:latin typeface="Poiret One"/>
                <a:ea typeface="Poiret One"/>
                <a:cs typeface="Poiret One"/>
                <a:sym typeface="Poiret One"/>
              </a:rPr>
              <a:t>Ingredients</a:t>
            </a:r>
            <a:endParaRPr b="1" sz="1300">
              <a:latin typeface="Poiret One"/>
              <a:ea typeface="Poiret One"/>
              <a:cs typeface="Poiret One"/>
              <a:sym typeface="Poiret One"/>
            </a:endParaRPr>
          </a:p>
        </p:txBody>
      </p:sp>
      <p:pic>
        <p:nvPicPr>
          <p:cNvPr id="115" name="Google Shape;115;p13" title="Ресурс 1@3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62454" y="8002625"/>
            <a:ext cx="1545022" cy="179755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3"/>
          <p:cNvSpPr/>
          <p:nvPr/>
        </p:nvSpPr>
        <p:spPr>
          <a:xfrm>
            <a:off x="450000" y="7779275"/>
            <a:ext cx="4386000" cy="2064000"/>
          </a:xfrm>
          <a:prstGeom prst="roundRect">
            <a:avLst>
              <a:gd fmla="val 2749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3"/>
          <p:cNvSpPr txBox="1"/>
          <p:nvPr/>
        </p:nvSpPr>
        <p:spPr>
          <a:xfrm>
            <a:off x="648507" y="7834896"/>
            <a:ext cx="3989100" cy="2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" sz="1300">
                <a:latin typeface="Poiret One"/>
                <a:ea typeface="Poiret One"/>
                <a:cs typeface="Poiret One"/>
                <a:sym typeface="Poiret One"/>
              </a:rPr>
              <a:t>Notes</a:t>
            </a:r>
            <a:endParaRPr b="1" sz="1300">
              <a:latin typeface="Poiret One"/>
              <a:ea typeface="Poiret One"/>
              <a:cs typeface="Poiret One"/>
              <a:sym typeface="Poiret One"/>
            </a:endParaRPr>
          </a:p>
        </p:txBody>
      </p:sp>
      <p:grpSp>
        <p:nvGrpSpPr>
          <p:cNvPr id="118" name="Google Shape;118;p13"/>
          <p:cNvGrpSpPr/>
          <p:nvPr/>
        </p:nvGrpSpPr>
        <p:grpSpPr>
          <a:xfrm>
            <a:off x="557575" y="10087325"/>
            <a:ext cx="1472002" cy="200100"/>
            <a:chOff x="557575" y="10087325"/>
            <a:chExt cx="1472002" cy="200100"/>
          </a:xfrm>
        </p:grpSpPr>
        <p:sp>
          <p:nvSpPr>
            <p:cNvPr id="119" name="Google Shape;119;p13"/>
            <p:cNvSpPr/>
            <p:nvPr/>
          </p:nvSpPr>
          <p:spPr>
            <a:xfrm>
              <a:off x="557575" y="10112375"/>
              <a:ext cx="150000" cy="150000"/>
            </a:xfrm>
            <a:prstGeom prst="roundRect">
              <a:avLst>
                <a:gd fmla="val 9283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3"/>
            <p:cNvSpPr txBox="1"/>
            <p:nvPr/>
          </p:nvSpPr>
          <p:spPr>
            <a:xfrm>
              <a:off x="775577" y="10087325"/>
              <a:ext cx="1254000" cy="2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300">
                  <a:latin typeface="Poiret One"/>
                  <a:ea typeface="Poiret One"/>
                  <a:cs typeface="Poiret One"/>
                  <a:sym typeface="Poiret One"/>
                </a:rPr>
                <a:t>Vegetarian</a:t>
              </a:r>
              <a:endParaRPr b="1" sz="1300">
                <a:latin typeface="Poiret One"/>
                <a:ea typeface="Poiret One"/>
                <a:cs typeface="Poiret One"/>
                <a:sym typeface="Poiret One"/>
              </a:endParaRPr>
            </a:p>
          </p:txBody>
        </p:sp>
      </p:grpSp>
      <p:grpSp>
        <p:nvGrpSpPr>
          <p:cNvPr id="121" name="Google Shape;121;p13"/>
          <p:cNvGrpSpPr/>
          <p:nvPr/>
        </p:nvGrpSpPr>
        <p:grpSpPr>
          <a:xfrm>
            <a:off x="2103550" y="10087325"/>
            <a:ext cx="1091301" cy="200100"/>
            <a:chOff x="557575" y="10087325"/>
            <a:chExt cx="1091301" cy="200100"/>
          </a:xfrm>
        </p:grpSpPr>
        <p:sp>
          <p:nvSpPr>
            <p:cNvPr id="122" name="Google Shape;122;p13"/>
            <p:cNvSpPr/>
            <p:nvPr/>
          </p:nvSpPr>
          <p:spPr>
            <a:xfrm>
              <a:off x="557575" y="10112375"/>
              <a:ext cx="150000" cy="150000"/>
            </a:xfrm>
            <a:prstGeom prst="roundRect">
              <a:avLst>
                <a:gd fmla="val 9283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3"/>
            <p:cNvSpPr txBox="1"/>
            <p:nvPr/>
          </p:nvSpPr>
          <p:spPr>
            <a:xfrm>
              <a:off x="775576" y="10087325"/>
              <a:ext cx="873300" cy="2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300">
                  <a:latin typeface="Poiret One"/>
                  <a:ea typeface="Poiret One"/>
                  <a:cs typeface="Poiret One"/>
                  <a:sym typeface="Poiret One"/>
                </a:rPr>
                <a:t>Vegan</a:t>
              </a:r>
              <a:endParaRPr b="1" sz="1300">
                <a:latin typeface="Poiret One"/>
                <a:ea typeface="Poiret One"/>
                <a:cs typeface="Poiret One"/>
                <a:sym typeface="Poiret One"/>
              </a:endParaRPr>
            </a:p>
          </p:txBody>
        </p:sp>
      </p:grpSp>
      <p:grpSp>
        <p:nvGrpSpPr>
          <p:cNvPr id="124" name="Google Shape;124;p13"/>
          <p:cNvGrpSpPr/>
          <p:nvPr/>
        </p:nvGrpSpPr>
        <p:grpSpPr>
          <a:xfrm>
            <a:off x="3323150" y="10087325"/>
            <a:ext cx="1253000" cy="200100"/>
            <a:chOff x="557575" y="10087325"/>
            <a:chExt cx="1253000" cy="200100"/>
          </a:xfrm>
        </p:grpSpPr>
        <p:sp>
          <p:nvSpPr>
            <p:cNvPr id="125" name="Google Shape;125;p13"/>
            <p:cNvSpPr/>
            <p:nvPr/>
          </p:nvSpPr>
          <p:spPr>
            <a:xfrm>
              <a:off x="557575" y="10112375"/>
              <a:ext cx="150000" cy="150000"/>
            </a:xfrm>
            <a:prstGeom prst="roundRect">
              <a:avLst>
                <a:gd fmla="val 9283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13"/>
            <p:cNvSpPr txBox="1"/>
            <p:nvPr/>
          </p:nvSpPr>
          <p:spPr>
            <a:xfrm>
              <a:off x="775575" y="10087325"/>
              <a:ext cx="1035000" cy="2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300">
                  <a:latin typeface="Poiret One"/>
                  <a:ea typeface="Poiret One"/>
                  <a:cs typeface="Poiret One"/>
                  <a:sym typeface="Poiret One"/>
                </a:rPr>
                <a:t>Dairy Free</a:t>
              </a:r>
              <a:endParaRPr b="1" sz="1300">
                <a:latin typeface="Poiret One"/>
                <a:ea typeface="Poiret One"/>
                <a:cs typeface="Poiret One"/>
                <a:sym typeface="Poiret One"/>
              </a:endParaRPr>
            </a:p>
          </p:txBody>
        </p:sp>
      </p:grpSp>
      <p:grpSp>
        <p:nvGrpSpPr>
          <p:cNvPr id="127" name="Google Shape;127;p13"/>
          <p:cNvGrpSpPr/>
          <p:nvPr/>
        </p:nvGrpSpPr>
        <p:grpSpPr>
          <a:xfrm>
            <a:off x="4729225" y="10087325"/>
            <a:ext cx="1253000" cy="200100"/>
            <a:chOff x="557575" y="10087325"/>
            <a:chExt cx="1253000" cy="200100"/>
          </a:xfrm>
        </p:grpSpPr>
        <p:sp>
          <p:nvSpPr>
            <p:cNvPr id="128" name="Google Shape;128;p13"/>
            <p:cNvSpPr/>
            <p:nvPr/>
          </p:nvSpPr>
          <p:spPr>
            <a:xfrm>
              <a:off x="557575" y="10112375"/>
              <a:ext cx="150000" cy="150000"/>
            </a:xfrm>
            <a:prstGeom prst="roundRect">
              <a:avLst>
                <a:gd fmla="val 9283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13"/>
            <p:cNvSpPr txBox="1"/>
            <p:nvPr/>
          </p:nvSpPr>
          <p:spPr>
            <a:xfrm>
              <a:off x="775575" y="10087325"/>
              <a:ext cx="1035000" cy="2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300">
                  <a:latin typeface="Poiret One"/>
                  <a:ea typeface="Poiret One"/>
                  <a:cs typeface="Poiret One"/>
                  <a:sym typeface="Poiret One"/>
                </a:rPr>
                <a:t>Gluten Free</a:t>
              </a:r>
              <a:endParaRPr b="1" sz="1300">
                <a:latin typeface="Poiret One"/>
                <a:ea typeface="Poiret One"/>
                <a:cs typeface="Poiret One"/>
                <a:sym typeface="Poiret One"/>
              </a:endParaRPr>
            </a:p>
          </p:txBody>
        </p:sp>
      </p:grpSp>
      <p:grpSp>
        <p:nvGrpSpPr>
          <p:cNvPr id="130" name="Google Shape;130;p13"/>
          <p:cNvGrpSpPr/>
          <p:nvPr/>
        </p:nvGrpSpPr>
        <p:grpSpPr>
          <a:xfrm>
            <a:off x="6220975" y="10087325"/>
            <a:ext cx="1107200" cy="200100"/>
            <a:chOff x="557575" y="10087325"/>
            <a:chExt cx="1107200" cy="200100"/>
          </a:xfrm>
        </p:grpSpPr>
        <p:sp>
          <p:nvSpPr>
            <p:cNvPr id="131" name="Google Shape;131;p13"/>
            <p:cNvSpPr/>
            <p:nvPr/>
          </p:nvSpPr>
          <p:spPr>
            <a:xfrm>
              <a:off x="557575" y="10112375"/>
              <a:ext cx="150000" cy="150000"/>
            </a:xfrm>
            <a:prstGeom prst="roundRect">
              <a:avLst>
                <a:gd fmla="val 9283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13"/>
            <p:cNvSpPr txBox="1"/>
            <p:nvPr/>
          </p:nvSpPr>
          <p:spPr>
            <a:xfrm>
              <a:off x="775575" y="10087325"/>
              <a:ext cx="889200" cy="2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300">
                  <a:latin typeface="Poiret One"/>
                  <a:ea typeface="Poiret One"/>
                  <a:cs typeface="Poiret One"/>
                  <a:sym typeface="Poiret One"/>
                </a:rPr>
                <a:t>Low Carb</a:t>
              </a:r>
              <a:endParaRPr b="1" sz="1300">
                <a:latin typeface="Poiret One"/>
                <a:ea typeface="Poiret One"/>
                <a:cs typeface="Poiret One"/>
                <a:sym typeface="Poiret One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