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Arimo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Bitt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964">
          <p15:clr>
            <a:srgbClr val="A4A3A4"/>
          </p15:clr>
        </p15:guide>
        <p15:guide id="2" pos="510">
          <p15:clr>
            <a:srgbClr val="9AA0A6"/>
          </p15:clr>
        </p15:guide>
        <p15:guide id="3" orient="horz" pos="624">
          <p15:clr>
            <a:srgbClr val="9AA0A6"/>
          </p15:clr>
        </p15:guide>
        <p15:guide id="4" orient="horz" pos="1246">
          <p15:clr>
            <a:srgbClr val="9AA0A6"/>
          </p15:clr>
        </p15:guide>
        <p15:guide id="5" pos="106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4"/>
        <p:guide pos="510"/>
        <p:guide pos="624" orient="horz"/>
        <p:guide pos="1246" orient="horz"/>
        <p:guide pos="106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itter-regular.fntdata"/><Relationship Id="rId11" Type="http://schemas.openxmlformats.org/officeDocument/2006/relationships/font" Target="fonts/MontserratSemiBold-boldItalic.fntdata"/><Relationship Id="rId22" Type="http://schemas.openxmlformats.org/officeDocument/2006/relationships/font" Target="fonts/Bitter-italic.fntdata"/><Relationship Id="rId10" Type="http://schemas.openxmlformats.org/officeDocument/2006/relationships/font" Target="fonts/MontserratSemiBold-italic.fntdata"/><Relationship Id="rId21" Type="http://schemas.openxmlformats.org/officeDocument/2006/relationships/font" Target="fonts/Bitter-bold.fntdata"/><Relationship Id="rId13" Type="http://schemas.openxmlformats.org/officeDocument/2006/relationships/font" Target="fonts/ArimoSemiBold-bold.fntdata"/><Relationship Id="rId12" Type="http://schemas.openxmlformats.org/officeDocument/2006/relationships/font" Target="fonts/ArimoSemiBold-regular.fntdata"/><Relationship Id="rId23" Type="http://schemas.openxmlformats.org/officeDocument/2006/relationships/font" Target="fonts/Bitt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ArimoSemiBold-boldItalic.fntdata"/><Relationship Id="rId14" Type="http://schemas.openxmlformats.org/officeDocument/2006/relationships/font" Target="fonts/Arimo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80d5ed774_0_11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80d5ed77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gradFill>
            <a:gsLst>
              <a:gs pos="0">
                <a:srgbClr val="2B4165"/>
              </a:gs>
              <a:gs pos="100000">
                <a:srgbClr val="1C1B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" y="1"/>
            <a:ext cx="755435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80172" y="112653"/>
            <a:ext cx="6313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Printable Quiz</a:t>
            </a:r>
            <a:endParaRPr sz="7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814439" y="1235500"/>
            <a:ext cx="5879787" cy="742350"/>
            <a:chOff x="814439" y="1235500"/>
            <a:chExt cx="5879787" cy="742350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59" name="Google Shape;59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60" name="Google Shape;60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2" name="Google Shape;62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1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63" name="Google Shape;63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The term ‘Jumbo shrimp’, ‘Civil war’’ and ‘Act naturally’ 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are all examples of what?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64" name="Google Shape;64;p13"/>
            <p:cNvGrpSpPr/>
            <p:nvPr/>
          </p:nvGrpSpPr>
          <p:grpSpPr>
            <a:xfrm>
              <a:off x="1699225" y="1652224"/>
              <a:ext cx="4981500" cy="325200"/>
              <a:chOff x="1699225" y="1652224"/>
              <a:chExt cx="4981500" cy="325200"/>
            </a:xfrm>
          </p:grpSpPr>
          <p:sp>
            <p:nvSpPr>
              <p:cNvPr id="65" name="Google Shape;65;p13"/>
              <p:cNvSpPr/>
              <p:nvPr/>
            </p:nvSpPr>
            <p:spPr>
              <a:xfrm>
                <a:off x="1699225" y="1652224"/>
                <a:ext cx="4981500" cy="325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1805245" y="1730225"/>
                <a:ext cx="2543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1D203E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Write your answer here...</a:t>
                </a:r>
                <a:endParaRPr sz="1100">
                  <a:solidFill>
                    <a:srgbClr val="1D203E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</p:grpSp>
      <p:grpSp>
        <p:nvGrpSpPr>
          <p:cNvPr id="67" name="Google Shape;67;p13"/>
          <p:cNvGrpSpPr/>
          <p:nvPr/>
        </p:nvGrpSpPr>
        <p:grpSpPr>
          <a:xfrm>
            <a:off x="814439" y="2165517"/>
            <a:ext cx="5879787" cy="742350"/>
            <a:chOff x="814439" y="1235500"/>
            <a:chExt cx="5879787" cy="742350"/>
          </a:xfrm>
        </p:grpSpPr>
        <p:grpSp>
          <p:nvGrpSpPr>
            <p:cNvPr id="68" name="Google Shape;68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69" name="Google Shape;69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70" name="Google Shape;70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2" name="Google Shape;72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2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73" name="Google Shape;73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year did the titanic sink?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699225" y="1652224"/>
              <a:ext cx="4981500" cy="3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814439" y="4025551"/>
            <a:ext cx="5879787" cy="742350"/>
            <a:chOff x="814439" y="1235500"/>
            <a:chExt cx="5879787" cy="742350"/>
          </a:xfrm>
        </p:grpSpPr>
        <p:grpSp>
          <p:nvGrpSpPr>
            <p:cNvPr id="76" name="Google Shape;76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77" name="Google Shape;77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78" name="Google Shape;78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0" name="Google Shape;80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4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81" name="Google Shape;81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“Strong enough for a man, but made for a woman” is the 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slogan for what product?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699225" y="1652224"/>
              <a:ext cx="4981500" cy="3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814439" y="3095534"/>
            <a:ext cx="5879787" cy="742350"/>
            <a:chOff x="814439" y="1235500"/>
            <a:chExt cx="5879787" cy="742350"/>
          </a:xfrm>
        </p:grpSpPr>
        <p:grpSp>
          <p:nvGrpSpPr>
            <p:cNvPr id="84" name="Google Shape;84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85" name="Google Shape;85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86" name="Google Shape;86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" name="Google Shape;87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8" name="Google Shape;88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3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89" name="Google Shape;89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Traditionally, from which fish is caviar obtained?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699225" y="1652224"/>
              <a:ext cx="4981500" cy="3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814439" y="5885585"/>
            <a:ext cx="5879787" cy="742350"/>
            <a:chOff x="814439" y="1235500"/>
            <a:chExt cx="5879787" cy="742350"/>
          </a:xfrm>
        </p:grpSpPr>
        <p:grpSp>
          <p:nvGrpSpPr>
            <p:cNvPr id="92" name="Google Shape;92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93" name="Google Shape;93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94" name="Google Shape;94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" name="Google Shape;95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6" name="Google Shape;96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6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97" name="Google Shape;97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band is responsible for the hit songs ‘Carry on wayward son’ and ‘Dust in the wind’?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699225" y="1652224"/>
              <a:ext cx="4981500" cy="3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814439" y="4955568"/>
            <a:ext cx="5879787" cy="742350"/>
            <a:chOff x="814439" y="1235500"/>
            <a:chExt cx="5879787" cy="742350"/>
          </a:xfrm>
        </p:grpSpPr>
        <p:grpSp>
          <p:nvGrpSpPr>
            <p:cNvPr id="100" name="Google Shape;100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101" name="Google Shape;101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02" name="Google Shape;102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" name="Google Shape;103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4" name="Google Shape;104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5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105" name="Google Shape;105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Alphabetically, which is the second sign of the zodiac?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699225" y="1652224"/>
              <a:ext cx="4981500" cy="3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814439" y="7745619"/>
            <a:ext cx="5879787" cy="742350"/>
            <a:chOff x="814439" y="1235500"/>
            <a:chExt cx="5879787" cy="742350"/>
          </a:xfrm>
        </p:grpSpPr>
        <p:grpSp>
          <p:nvGrpSpPr>
            <p:cNvPr id="108" name="Google Shape;108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109" name="Google Shape;109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10" name="Google Shape;110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" name="Google Shape;111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2" name="Google Shape;112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8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113" name="Google Shape;113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Which US state is named on the label of a jack daniels bottle?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1699225" y="1652224"/>
              <a:ext cx="4981500" cy="3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814439" y="6815602"/>
            <a:ext cx="5879787" cy="742350"/>
            <a:chOff x="814439" y="1235500"/>
            <a:chExt cx="5879787" cy="742350"/>
          </a:xfrm>
        </p:grpSpPr>
        <p:grpSp>
          <p:nvGrpSpPr>
            <p:cNvPr id="116" name="Google Shape;116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117" name="Google Shape;117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18" name="Google Shape;118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" name="Google Shape;119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0" name="Google Shape;120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7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121" name="Google Shape;121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Who is iron man’s secretary, played by Gwyneth Paltrow?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699225" y="1652224"/>
              <a:ext cx="4981500" cy="3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814439" y="9605653"/>
            <a:ext cx="5879787" cy="742350"/>
            <a:chOff x="814439" y="1235500"/>
            <a:chExt cx="5879787" cy="742350"/>
          </a:xfrm>
        </p:grpSpPr>
        <p:grpSp>
          <p:nvGrpSpPr>
            <p:cNvPr id="124" name="Google Shape;124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125" name="Google Shape;125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26" name="Google Shape;126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" name="Google Shape;127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8" name="Google Shape;128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10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129" name="Google Shape;129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are fans of the green bay packers nicknamed?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699225" y="1652224"/>
              <a:ext cx="4981500" cy="3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814439" y="8675636"/>
            <a:ext cx="5879787" cy="742350"/>
            <a:chOff x="814439" y="1235500"/>
            <a:chExt cx="5879787" cy="742350"/>
          </a:xfrm>
        </p:grpSpPr>
        <p:grpSp>
          <p:nvGrpSpPr>
            <p:cNvPr id="132" name="Google Shape;132;p13"/>
            <p:cNvGrpSpPr/>
            <p:nvPr/>
          </p:nvGrpSpPr>
          <p:grpSpPr>
            <a:xfrm>
              <a:off x="814439" y="1252150"/>
              <a:ext cx="725700" cy="725700"/>
              <a:chOff x="814439" y="1252150"/>
              <a:chExt cx="725700" cy="725700"/>
            </a:xfrm>
          </p:grpSpPr>
          <p:grpSp>
            <p:nvGrpSpPr>
              <p:cNvPr id="133" name="Google Shape;133;p13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34" name="Google Shape;134;p13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" name="Google Shape;135;p13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6" name="Google Shape;136;p13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9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sp>
          <p:nvSpPr>
            <p:cNvPr id="137" name="Google Shape;137;p13"/>
            <p:cNvSpPr txBox="1"/>
            <p:nvPr/>
          </p:nvSpPr>
          <p:spPr>
            <a:xfrm>
              <a:off x="1699226" y="1235500"/>
              <a:ext cx="4995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On a standard monopoly board what space is found between boardwalk and park place?</a:t>
              </a:r>
              <a:endParaRPr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699225" y="1652224"/>
              <a:ext cx="4981500" cy="3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4"/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gradFill>
              <a:gsLst>
                <a:gs pos="0">
                  <a:srgbClr val="2B4165"/>
                </a:gs>
                <a:gs pos="100000">
                  <a:srgbClr val="1C1B3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5" name="Google Shape;14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2" y="1"/>
              <a:ext cx="7554357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4"/>
          <p:cNvSpPr txBox="1"/>
          <p:nvPr/>
        </p:nvSpPr>
        <p:spPr>
          <a:xfrm>
            <a:off x="882904" y="112653"/>
            <a:ext cx="6313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100">
                <a:solidFill>
                  <a:schemeClr val="lt1"/>
                </a:solidFill>
                <a:latin typeface="Arimo SemiBold"/>
                <a:ea typeface="Arimo SemiBold"/>
                <a:cs typeface="Arimo SemiBold"/>
                <a:sym typeface="Arimo SemiBold"/>
              </a:rPr>
              <a:t>Answer Sheet</a:t>
            </a:r>
            <a:endParaRPr sz="7100">
              <a:solidFill>
                <a:schemeClr val="lt1"/>
              </a:solidFill>
              <a:latin typeface="Arimo SemiBold"/>
              <a:ea typeface="Arimo SemiBold"/>
              <a:cs typeface="Arimo SemiBold"/>
              <a:sym typeface="Arimo SemiBold"/>
            </a:endParaRPr>
          </a:p>
        </p:txBody>
      </p:sp>
      <p:grpSp>
        <p:nvGrpSpPr>
          <p:cNvPr id="147" name="Google Shape;147;p14"/>
          <p:cNvGrpSpPr/>
          <p:nvPr/>
        </p:nvGrpSpPr>
        <p:grpSpPr>
          <a:xfrm>
            <a:off x="821097" y="1252150"/>
            <a:ext cx="725700" cy="725700"/>
            <a:chOff x="814439" y="1252150"/>
            <a:chExt cx="725700" cy="725700"/>
          </a:xfrm>
        </p:grpSpPr>
        <p:grpSp>
          <p:nvGrpSpPr>
            <p:cNvPr id="148" name="Google Shape;148;p14"/>
            <p:cNvGrpSpPr/>
            <p:nvPr/>
          </p:nvGrpSpPr>
          <p:grpSpPr>
            <a:xfrm>
              <a:off x="814439" y="1252150"/>
              <a:ext cx="725700" cy="725700"/>
              <a:chOff x="814600" y="1252150"/>
              <a:chExt cx="725700" cy="725700"/>
            </a:xfrm>
          </p:grpSpPr>
          <p:sp>
            <p:nvSpPr>
              <p:cNvPr id="149" name="Google Shape;149;p14"/>
              <p:cNvSpPr/>
              <p:nvPr/>
            </p:nvSpPr>
            <p:spPr>
              <a:xfrm>
                <a:off x="814600" y="1252150"/>
                <a:ext cx="725700" cy="725700"/>
              </a:xfrm>
              <a:prstGeom prst="ellipse">
                <a:avLst/>
              </a:prstGeom>
              <a:gradFill>
                <a:gsLst>
                  <a:gs pos="0">
                    <a:srgbClr val="2A8AC5"/>
                  </a:gs>
                  <a:gs pos="50000">
                    <a:srgbClr val="8A4A8B"/>
                  </a:gs>
                  <a:gs pos="100000">
                    <a:srgbClr val="F4AD3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>
                <a:off x="851125" y="1288675"/>
                <a:ext cx="652800" cy="652500"/>
              </a:xfrm>
              <a:prstGeom prst="ellipse">
                <a:avLst/>
              </a:prstGeom>
              <a:solidFill>
                <a:srgbClr val="1E20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" name="Google Shape;151;p14"/>
            <p:cNvSpPr txBox="1"/>
            <p:nvPr/>
          </p:nvSpPr>
          <p:spPr>
            <a:xfrm>
              <a:off x="887489" y="1384150"/>
              <a:ext cx="579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1</a:t>
              </a:r>
              <a:endParaRPr b="1" sz="3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sp>
        <p:nvSpPr>
          <p:cNvPr id="152" name="Google Shape;152;p14"/>
          <p:cNvSpPr txBox="1"/>
          <p:nvPr/>
        </p:nvSpPr>
        <p:spPr>
          <a:xfrm>
            <a:off x="1712509" y="1623125"/>
            <a:ext cx="499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term ‘Jumbo shrimp’, ‘Civil war’’ and ‘Act naturally’ </a:t>
            </a:r>
            <a:endParaRPr sz="1100">
              <a:solidFill>
                <a:srgbClr val="FFE08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E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are all examples of what?</a:t>
            </a:r>
            <a:endParaRPr sz="1100">
              <a:solidFill>
                <a:srgbClr val="FFE08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1712509" y="1263927"/>
            <a:ext cx="499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 Oxymoron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" name="Google Shape;154;p14"/>
          <p:cNvGrpSpPr/>
          <p:nvPr/>
        </p:nvGrpSpPr>
        <p:grpSpPr>
          <a:xfrm>
            <a:off x="821097" y="2182167"/>
            <a:ext cx="5886411" cy="725700"/>
            <a:chOff x="900592" y="2182167"/>
            <a:chExt cx="5886411" cy="725700"/>
          </a:xfrm>
        </p:grpSpPr>
        <p:grpSp>
          <p:nvGrpSpPr>
            <p:cNvPr id="155" name="Google Shape;155;p14"/>
            <p:cNvGrpSpPr/>
            <p:nvPr/>
          </p:nvGrpSpPr>
          <p:grpSpPr>
            <a:xfrm>
              <a:off x="900592" y="2182167"/>
              <a:ext cx="725700" cy="725700"/>
              <a:chOff x="814439" y="1252150"/>
              <a:chExt cx="725700" cy="725700"/>
            </a:xfrm>
          </p:grpSpPr>
          <p:grpSp>
            <p:nvGrpSpPr>
              <p:cNvPr id="156" name="Google Shape;156;p14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57" name="Google Shape;157;p14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" name="Google Shape;158;p14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9" name="Google Shape;159;p14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2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grpSp>
          <p:nvGrpSpPr>
            <p:cNvPr id="160" name="Google Shape;160;p14"/>
            <p:cNvGrpSpPr/>
            <p:nvPr/>
          </p:nvGrpSpPr>
          <p:grpSpPr>
            <a:xfrm>
              <a:off x="1785379" y="2272645"/>
              <a:ext cx="5001625" cy="558017"/>
              <a:chOff x="1785379" y="2231138"/>
              <a:chExt cx="5001625" cy="558017"/>
            </a:xfrm>
          </p:grpSpPr>
          <p:sp>
            <p:nvSpPr>
              <p:cNvPr id="161" name="Google Shape;161;p14"/>
              <p:cNvSpPr txBox="1"/>
              <p:nvPr/>
            </p:nvSpPr>
            <p:spPr>
              <a:xfrm>
                <a:off x="1785379" y="2450456"/>
                <a:ext cx="49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What year did the titanic sink?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62" name="Google Shape;162;p14"/>
              <p:cNvSpPr txBox="1"/>
              <p:nvPr/>
            </p:nvSpPr>
            <p:spPr>
              <a:xfrm>
                <a:off x="1792003" y="2231138"/>
                <a:ext cx="499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1912</a:t>
                </a:r>
                <a:endParaRPr b="1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63" name="Google Shape;163;p14"/>
          <p:cNvGrpSpPr/>
          <p:nvPr/>
        </p:nvGrpSpPr>
        <p:grpSpPr>
          <a:xfrm>
            <a:off x="821097" y="3112192"/>
            <a:ext cx="5886411" cy="725700"/>
            <a:chOff x="900592" y="2182167"/>
            <a:chExt cx="5886411" cy="725700"/>
          </a:xfrm>
        </p:grpSpPr>
        <p:grpSp>
          <p:nvGrpSpPr>
            <p:cNvPr id="164" name="Google Shape;164;p14"/>
            <p:cNvGrpSpPr/>
            <p:nvPr/>
          </p:nvGrpSpPr>
          <p:grpSpPr>
            <a:xfrm>
              <a:off x="900592" y="2182167"/>
              <a:ext cx="725700" cy="725700"/>
              <a:chOff x="814439" y="1252150"/>
              <a:chExt cx="725700" cy="725700"/>
            </a:xfrm>
          </p:grpSpPr>
          <p:grpSp>
            <p:nvGrpSpPr>
              <p:cNvPr id="165" name="Google Shape;165;p14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66" name="Google Shape;166;p14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" name="Google Shape;167;p14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8" name="Google Shape;168;p14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3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grpSp>
          <p:nvGrpSpPr>
            <p:cNvPr id="169" name="Google Shape;169;p14"/>
            <p:cNvGrpSpPr/>
            <p:nvPr/>
          </p:nvGrpSpPr>
          <p:grpSpPr>
            <a:xfrm>
              <a:off x="1785379" y="2266008"/>
              <a:ext cx="5001625" cy="540917"/>
              <a:chOff x="1785379" y="2224501"/>
              <a:chExt cx="5001625" cy="540917"/>
            </a:xfrm>
          </p:grpSpPr>
          <p:sp>
            <p:nvSpPr>
              <p:cNvPr id="170" name="Google Shape;170;p14"/>
              <p:cNvSpPr txBox="1"/>
              <p:nvPr/>
            </p:nvSpPr>
            <p:spPr>
              <a:xfrm>
                <a:off x="1785379" y="2596219"/>
                <a:ext cx="49950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Traditionally, from which fish is caviar obtained?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71" name="Google Shape;171;p14"/>
              <p:cNvSpPr txBox="1"/>
              <p:nvPr/>
            </p:nvSpPr>
            <p:spPr>
              <a:xfrm>
                <a:off x="1792003" y="2224501"/>
                <a:ext cx="499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Sturgeon</a:t>
                </a:r>
                <a:endParaRPr b="1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72" name="Google Shape;172;p14"/>
          <p:cNvGrpSpPr/>
          <p:nvPr/>
        </p:nvGrpSpPr>
        <p:grpSpPr>
          <a:xfrm>
            <a:off x="821097" y="4042217"/>
            <a:ext cx="5886411" cy="725700"/>
            <a:chOff x="900592" y="2182167"/>
            <a:chExt cx="5886411" cy="725700"/>
          </a:xfrm>
        </p:grpSpPr>
        <p:grpSp>
          <p:nvGrpSpPr>
            <p:cNvPr id="173" name="Google Shape;173;p14"/>
            <p:cNvGrpSpPr/>
            <p:nvPr/>
          </p:nvGrpSpPr>
          <p:grpSpPr>
            <a:xfrm>
              <a:off x="900592" y="2182167"/>
              <a:ext cx="725700" cy="725700"/>
              <a:chOff x="814439" y="1252150"/>
              <a:chExt cx="725700" cy="725700"/>
            </a:xfrm>
          </p:grpSpPr>
          <p:grpSp>
            <p:nvGrpSpPr>
              <p:cNvPr id="174" name="Google Shape;174;p14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75" name="Google Shape;175;p14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7" name="Google Shape;177;p14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4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grpSp>
          <p:nvGrpSpPr>
            <p:cNvPr id="178" name="Google Shape;178;p14"/>
            <p:cNvGrpSpPr/>
            <p:nvPr/>
          </p:nvGrpSpPr>
          <p:grpSpPr>
            <a:xfrm>
              <a:off x="1785379" y="2183183"/>
              <a:ext cx="5001625" cy="717042"/>
              <a:chOff x="1785379" y="2141677"/>
              <a:chExt cx="5001625" cy="717042"/>
            </a:xfrm>
          </p:grpSpPr>
          <p:sp>
            <p:nvSpPr>
              <p:cNvPr id="179" name="Google Shape;179;p14"/>
              <p:cNvSpPr txBox="1"/>
              <p:nvPr/>
            </p:nvSpPr>
            <p:spPr>
              <a:xfrm>
                <a:off x="1785379" y="2520019"/>
                <a:ext cx="49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“Strong enough for a man, but made for a woman” is the 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slogan for what product?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80" name="Google Shape;180;p14"/>
              <p:cNvSpPr txBox="1"/>
              <p:nvPr/>
            </p:nvSpPr>
            <p:spPr>
              <a:xfrm>
                <a:off x="1792003" y="2141677"/>
                <a:ext cx="499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Secret Deodorant</a:t>
                </a:r>
                <a:endParaRPr b="1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81" name="Google Shape;181;p14"/>
          <p:cNvGrpSpPr/>
          <p:nvPr/>
        </p:nvGrpSpPr>
        <p:grpSpPr>
          <a:xfrm>
            <a:off x="821097" y="4972242"/>
            <a:ext cx="5886411" cy="758062"/>
            <a:chOff x="900592" y="2182167"/>
            <a:chExt cx="5886411" cy="758062"/>
          </a:xfrm>
        </p:grpSpPr>
        <p:grpSp>
          <p:nvGrpSpPr>
            <p:cNvPr id="182" name="Google Shape;182;p14"/>
            <p:cNvGrpSpPr/>
            <p:nvPr/>
          </p:nvGrpSpPr>
          <p:grpSpPr>
            <a:xfrm>
              <a:off x="900592" y="2182167"/>
              <a:ext cx="725700" cy="725700"/>
              <a:chOff x="814439" y="1252150"/>
              <a:chExt cx="725700" cy="725700"/>
            </a:xfrm>
          </p:grpSpPr>
          <p:grpSp>
            <p:nvGrpSpPr>
              <p:cNvPr id="183" name="Google Shape;183;p14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84" name="Google Shape;184;p14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6" name="Google Shape;186;p14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5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>
              <a:off x="1785379" y="2232885"/>
              <a:ext cx="5001625" cy="707344"/>
              <a:chOff x="1785379" y="2191379"/>
              <a:chExt cx="5001625" cy="707344"/>
            </a:xfrm>
          </p:grpSpPr>
          <p:sp>
            <p:nvSpPr>
              <p:cNvPr id="188" name="Google Shape;188;p14"/>
              <p:cNvSpPr txBox="1"/>
              <p:nvPr/>
            </p:nvSpPr>
            <p:spPr>
              <a:xfrm>
                <a:off x="1785379" y="2390823"/>
                <a:ext cx="49950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Alphabetically, which is the second sign of the zodiac?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89" name="Google Shape;189;p14"/>
              <p:cNvSpPr txBox="1"/>
              <p:nvPr/>
            </p:nvSpPr>
            <p:spPr>
              <a:xfrm>
                <a:off x="1792003" y="2191379"/>
                <a:ext cx="499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Aries</a:t>
                </a:r>
                <a:endParaRPr b="1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90" name="Google Shape;190;p14"/>
          <p:cNvGrpSpPr/>
          <p:nvPr/>
        </p:nvGrpSpPr>
        <p:grpSpPr>
          <a:xfrm>
            <a:off x="821097" y="5902267"/>
            <a:ext cx="5886411" cy="725700"/>
            <a:chOff x="900592" y="2182167"/>
            <a:chExt cx="5886411" cy="725700"/>
          </a:xfrm>
        </p:grpSpPr>
        <p:grpSp>
          <p:nvGrpSpPr>
            <p:cNvPr id="191" name="Google Shape;191;p14"/>
            <p:cNvGrpSpPr/>
            <p:nvPr/>
          </p:nvGrpSpPr>
          <p:grpSpPr>
            <a:xfrm>
              <a:off x="900592" y="2182167"/>
              <a:ext cx="725700" cy="725700"/>
              <a:chOff x="814439" y="1252150"/>
              <a:chExt cx="725700" cy="725700"/>
            </a:xfrm>
          </p:grpSpPr>
          <p:grpSp>
            <p:nvGrpSpPr>
              <p:cNvPr id="192" name="Google Shape;192;p14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193" name="Google Shape;193;p14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5" name="Google Shape;195;p14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6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grpSp>
          <p:nvGrpSpPr>
            <p:cNvPr id="196" name="Google Shape;196;p14"/>
            <p:cNvGrpSpPr/>
            <p:nvPr/>
          </p:nvGrpSpPr>
          <p:grpSpPr>
            <a:xfrm>
              <a:off x="1785379" y="2186514"/>
              <a:ext cx="5001625" cy="710382"/>
              <a:chOff x="1785379" y="2145007"/>
              <a:chExt cx="5001625" cy="710382"/>
            </a:xfrm>
          </p:grpSpPr>
          <p:sp>
            <p:nvSpPr>
              <p:cNvPr id="197" name="Google Shape;197;p14"/>
              <p:cNvSpPr txBox="1"/>
              <p:nvPr/>
            </p:nvSpPr>
            <p:spPr>
              <a:xfrm>
                <a:off x="1785379" y="2516689"/>
                <a:ext cx="49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What band is responsible for the hit songs ‘Carry on wayward son’ and ‘Dust in the wind’?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98" name="Google Shape;198;p14"/>
              <p:cNvSpPr txBox="1"/>
              <p:nvPr/>
            </p:nvSpPr>
            <p:spPr>
              <a:xfrm>
                <a:off x="1792003" y="2145007"/>
                <a:ext cx="499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Kansas</a:t>
                </a:r>
                <a:endParaRPr b="1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99" name="Google Shape;199;p14"/>
          <p:cNvGrpSpPr/>
          <p:nvPr/>
        </p:nvGrpSpPr>
        <p:grpSpPr>
          <a:xfrm>
            <a:off x="821097" y="6832292"/>
            <a:ext cx="5886411" cy="725700"/>
            <a:chOff x="900592" y="2182167"/>
            <a:chExt cx="5886411" cy="725700"/>
          </a:xfrm>
        </p:grpSpPr>
        <p:grpSp>
          <p:nvGrpSpPr>
            <p:cNvPr id="200" name="Google Shape;200;p14"/>
            <p:cNvGrpSpPr/>
            <p:nvPr/>
          </p:nvGrpSpPr>
          <p:grpSpPr>
            <a:xfrm>
              <a:off x="900592" y="2182167"/>
              <a:ext cx="725700" cy="725700"/>
              <a:chOff x="814439" y="1252150"/>
              <a:chExt cx="725700" cy="725700"/>
            </a:xfrm>
          </p:grpSpPr>
          <p:grpSp>
            <p:nvGrpSpPr>
              <p:cNvPr id="201" name="Google Shape;201;p14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202" name="Google Shape;202;p14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" name="Google Shape;203;p14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4" name="Google Shape;204;p14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7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grpSp>
          <p:nvGrpSpPr>
            <p:cNvPr id="205" name="Google Shape;205;p14"/>
            <p:cNvGrpSpPr/>
            <p:nvPr/>
          </p:nvGrpSpPr>
          <p:grpSpPr>
            <a:xfrm>
              <a:off x="1785379" y="2279257"/>
              <a:ext cx="5001625" cy="531519"/>
              <a:chOff x="1785379" y="2237750"/>
              <a:chExt cx="5001625" cy="531519"/>
            </a:xfrm>
          </p:grpSpPr>
          <p:sp>
            <p:nvSpPr>
              <p:cNvPr id="206" name="Google Shape;206;p14"/>
              <p:cNvSpPr txBox="1"/>
              <p:nvPr/>
            </p:nvSpPr>
            <p:spPr>
              <a:xfrm>
                <a:off x="1785379" y="2430570"/>
                <a:ext cx="49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Who is iron man’s secretary, played by Gwyneth Paltrow?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07" name="Google Shape;207;p14"/>
              <p:cNvSpPr txBox="1"/>
              <p:nvPr/>
            </p:nvSpPr>
            <p:spPr>
              <a:xfrm>
                <a:off x="1792003" y="2237750"/>
                <a:ext cx="499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Pepper Potts</a:t>
                </a:r>
                <a:endParaRPr b="1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208" name="Google Shape;208;p14"/>
          <p:cNvGrpSpPr/>
          <p:nvPr/>
        </p:nvGrpSpPr>
        <p:grpSpPr>
          <a:xfrm>
            <a:off x="821097" y="7762317"/>
            <a:ext cx="5886411" cy="725700"/>
            <a:chOff x="900592" y="2182167"/>
            <a:chExt cx="5886411" cy="725700"/>
          </a:xfrm>
        </p:grpSpPr>
        <p:grpSp>
          <p:nvGrpSpPr>
            <p:cNvPr id="209" name="Google Shape;209;p14"/>
            <p:cNvGrpSpPr/>
            <p:nvPr/>
          </p:nvGrpSpPr>
          <p:grpSpPr>
            <a:xfrm>
              <a:off x="900592" y="2182167"/>
              <a:ext cx="725700" cy="725700"/>
              <a:chOff x="814439" y="1252150"/>
              <a:chExt cx="725700" cy="725700"/>
            </a:xfrm>
          </p:grpSpPr>
          <p:grpSp>
            <p:nvGrpSpPr>
              <p:cNvPr id="210" name="Google Shape;210;p14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211" name="Google Shape;211;p14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14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3" name="Google Shape;213;p14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8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grpSp>
          <p:nvGrpSpPr>
            <p:cNvPr id="214" name="Google Shape;214;p14"/>
            <p:cNvGrpSpPr/>
            <p:nvPr/>
          </p:nvGrpSpPr>
          <p:grpSpPr>
            <a:xfrm>
              <a:off x="1785379" y="2272632"/>
              <a:ext cx="5001625" cy="538144"/>
              <a:chOff x="1785379" y="2231126"/>
              <a:chExt cx="5001625" cy="538144"/>
            </a:xfrm>
          </p:grpSpPr>
          <p:sp>
            <p:nvSpPr>
              <p:cNvPr id="215" name="Google Shape;215;p14"/>
              <p:cNvSpPr txBox="1"/>
              <p:nvPr/>
            </p:nvSpPr>
            <p:spPr>
              <a:xfrm>
                <a:off x="1785379" y="2430570"/>
                <a:ext cx="49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Which US state is named on the label of a jack daniels bottle?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16" name="Google Shape;216;p14"/>
              <p:cNvSpPr txBox="1"/>
              <p:nvPr/>
            </p:nvSpPr>
            <p:spPr>
              <a:xfrm>
                <a:off x="1792003" y="2231126"/>
                <a:ext cx="499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Tennessee</a:t>
                </a:r>
                <a:endParaRPr b="1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217" name="Google Shape;217;p14"/>
          <p:cNvGrpSpPr/>
          <p:nvPr/>
        </p:nvGrpSpPr>
        <p:grpSpPr>
          <a:xfrm>
            <a:off x="821097" y="8692342"/>
            <a:ext cx="5886411" cy="725700"/>
            <a:chOff x="900592" y="2182167"/>
            <a:chExt cx="5886411" cy="725700"/>
          </a:xfrm>
        </p:grpSpPr>
        <p:grpSp>
          <p:nvGrpSpPr>
            <p:cNvPr id="218" name="Google Shape;218;p14"/>
            <p:cNvGrpSpPr/>
            <p:nvPr/>
          </p:nvGrpSpPr>
          <p:grpSpPr>
            <a:xfrm>
              <a:off x="900592" y="2182167"/>
              <a:ext cx="725700" cy="725700"/>
              <a:chOff x="814439" y="1252150"/>
              <a:chExt cx="725700" cy="725700"/>
            </a:xfrm>
          </p:grpSpPr>
          <p:grpSp>
            <p:nvGrpSpPr>
              <p:cNvPr id="219" name="Google Shape;219;p14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220" name="Google Shape;220;p14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14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2" name="Google Shape;222;p14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9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grpSp>
          <p:nvGrpSpPr>
            <p:cNvPr id="223" name="Google Shape;223;p14"/>
            <p:cNvGrpSpPr/>
            <p:nvPr/>
          </p:nvGrpSpPr>
          <p:grpSpPr>
            <a:xfrm>
              <a:off x="1785379" y="2189808"/>
              <a:ext cx="5001625" cy="703793"/>
              <a:chOff x="1785379" y="2148301"/>
              <a:chExt cx="5001625" cy="703793"/>
            </a:xfrm>
          </p:grpSpPr>
          <p:sp>
            <p:nvSpPr>
              <p:cNvPr id="224" name="Google Shape;224;p14"/>
              <p:cNvSpPr txBox="1"/>
              <p:nvPr/>
            </p:nvSpPr>
            <p:spPr>
              <a:xfrm>
                <a:off x="1785379" y="2513394"/>
                <a:ext cx="49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On a standard monopoly board what space is found between boardwalk and park place?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25" name="Google Shape;225;p14"/>
              <p:cNvSpPr txBox="1"/>
              <p:nvPr/>
            </p:nvSpPr>
            <p:spPr>
              <a:xfrm>
                <a:off x="1792003" y="2148301"/>
                <a:ext cx="499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Luxury Tax</a:t>
                </a:r>
                <a:endParaRPr b="1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226" name="Google Shape;226;p14"/>
          <p:cNvGrpSpPr/>
          <p:nvPr/>
        </p:nvGrpSpPr>
        <p:grpSpPr>
          <a:xfrm>
            <a:off x="821097" y="9622367"/>
            <a:ext cx="5886411" cy="725700"/>
            <a:chOff x="900592" y="2182167"/>
            <a:chExt cx="5886411" cy="725700"/>
          </a:xfrm>
        </p:grpSpPr>
        <p:grpSp>
          <p:nvGrpSpPr>
            <p:cNvPr id="227" name="Google Shape;227;p14"/>
            <p:cNvGrpSpPr/>
            <p:nvPr/>
          </p:nvGrpSpPr>
          <p:grpSpPr>
            <a:xfrm>
              <a:off x="900592" y="2182167"/>
              <a:ext cx="725700" cy="725700"/>
              <a:chOff x="814439" y="1252150"/>
              <a:chExt cx="725700" cy="725700"/>
            </a:xfrm>
          </p:grpSpPr>
          <p:grpSp>
            <p:nvGrpSpPr>
              <p:cNvPr id="228" name="Google Shape;228;p14"/>
              <p:cNvGrpSpPr/>
              <p:nvPr/>
            </p:nvGrpSpPr>
            <p:grpSpPr>
              <a:xfrm>
                <a:off x="814439" y="1252150"/>
                <a:ext cx="725700" cy="725700"/>
                <a:chOff x="814600" y="1252150"/>
                <a:chExt cx="725700" cy="725700"/>
              </a:xfrm>
            </p:grpSpPr>
            <p:sp>
              <p:nvSpPr>
                <p:cNvPr id="229" name="Google Shape;229;p14"/>
                <p:cNvSpPr/>
                <p:nvPr/>
              </p:nvSpPr>
              <p:spPr>
                <a:xfrm>
                  <a:off x="814600" y="1252150"/>
                  <a:ext cx="725700" cy="725700"/>
                </a:xfrm>
                <a:prstGeom prst="ellipse">
                  <a:avLst/>
                </a:prstGeom>
                <a:gradFill>
                  <a:gsLst>
                    <a:gs pos="0">
                      <a:srgbClr val="2A8AC5"/>
                    </a:gs>
                    <a:gs pos="50000">
                      <a:srgbClr val="8A4A8B"/>
                    </a:gs>
                    <a:gs pos="100000">
                      <a:srgbClr val="F4AD3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14"/>
                <p:cNvSpPr/>
                <p:nvPr/>
              </p:nvSpPr>
              <p:spPr>
                <a:xfrm>
                  <a:off x="851125" y="1288675"/>
                  <a:ext cx="652800" cy="652500"/>
                </a:xfrm>
                <a:prstGeom prst="ellipse">
                  <a:avLst/>
                </a:prstGeom>
                <a:solidFill>
                  <a:srgbClr val="1E20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1" name="Google Shape;231;p14"/>
              <p:cNvSpPr txBox="1"/>
              <p:nvPr/>
            </p:nvSpPr>
            <p:spPr>
              <a:xfrm>
                <a:off x="887489" y="1384150"/>
                <a:ext cx="579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000">
                    <a:solidFill>
                      <a:schemeClr val="lt1"/>
                    </a:solidFill>
                    <a:latin typeface="Bitter"/>
                    <a:ea typeface="Bitter"/>
                    <a:cs typeface="Bitter"/>
                    <a:sym typeface="Bitter"/>
                  </a:rPr>
                  <a:t>10</a:t>
                </a:r>
                <a:endParaRPr b="1" sz="3000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endParaRPr>
              </a:p>
            </p:txBody>
          </p:sp>
        </p:grpSp>
        <p:grpSp>
          <p:nvGrpSpPr>
            <p:cNvPr id="232" name="Google Shape;232;p14"/>
            <p:cNvGrpSpPr/>
            <p:nvPr/>
          </p:nvGrpSpPr>
          <p:grpSpPr>
            <a:xfrm>
              <a:off x="1785379" y="2266008"/>
              <a:ext cx="5001625" cy="551393"/>
              <a:chOff x="1785379" y="2224501"/>
              <a:chExt cx="5001625" cy="551393"/>
            </a:xfrm>
          </p:grpSpPr>
          <p:sp>
            <p:nvSpPr>
              <p:cNvPr id="233" name="Google Shape;233;p14"/>
              <p:cNvSpPr txBox="1"/>
              <p:nvPr/>
            </p:nvSpPr>
            <p:spPr>
              <a:xfrm>
                <a:off x="1785379" y="2437194"/>
                <a:ext cx="4995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E08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What are fans of the green bay packers nicknamed?</a:t>
                </a:r>
                <a:endParaRPr sz="1100">
                  <a:solidFill>
                    <a:srgbClr val="FFE08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34" name="Google Shape;234;p14"/>
              <p:cNvSpPr txBox="1"/>
              <p:nvPr/>
            </p:nvSpPr>
            <p:spPr>
              <a:xfrm>
                <a:off x="1792003" y="2224501"/>
                <a:ext cx="499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Cheeseheads</a:t>
                </a:r>
                <a:endParaRPr b="1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