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Mr Dafoe"/>
      <p:regular r:id="rId8"/>
    </p:embeddedFont>
    <p:embeddedFont>
      <p:font typeface="Titillium Web"/>
      <p:regular r:id="rId9"/>
      <p:bold r:id="rId10"/>
      <p:italic r:id="rId11"/>
      <p:boldItalic r:id="rId12"/>
    </p:embeddedFont>
    <p:embeddedFont>
      <p:font typeface="Cinzel Medium"/>
      <p:regular r:id="rId13"/>
      <p:bold r:id="rId14"/>
    </p:embeddedFont>
    <p:embeddedFont>
      <p:font typeface="Hurricane"/>
      <p:regular r:id="rId15"/>
    </p:embeddedFont>
    <p:embeddedFont>
      <p:font typeface="Water Brush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896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130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896" orient="horz"/>
        <p:guide pos="4422"/>
        <p:guide pos="340"/>
        <p:guide pos="130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itilliumWeb-italic.fntdata"/><Relationship Id="rId10" Type="http://schemas.openxmlformats.org/officeDocument/2006/relationships/font" Target="fonts/TitilliumWeb-bold.fntdata"/><Relationship Id="rId13" Type="http://schemas.openxmlformats.org/officeDocument/2006/relationships/font" Target="fonts/CinzelMedium-regular.fntdata"/><Relationship Id="rId12" Type="http://schemas.openxmlformats.org/officeDocument/2006/relationships/font" Target="fonts/TitilliumWeb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TitilliumWeb-regular.fntdata"/><Relationship Id="rId15" Type="http://schemas.openxmlformats.org/officeDocument/2006/relationships/font" Target="fonts/Hurricane-regular.fntdata"/><Relationship Id="rId14" Type="http://schemas.openxmlformats.org/officeDocument/2006/relationships/font" Target="fonts/CinzelMedium-bold.fntdata"/><Relationship Id="rId16" Type="http://schemas.openxmlformats.org/officeDocument/2006/relationships/font" Target="fonts/WaterBrush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MrDafo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0800" y="6481938"/>
            <a:ext cx="6220800" cy="29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100">
                <a:solidFill>
                  <a:srgbClr val="FDF8EF"/>
                </a:solidFill>
                <a:latin typeface="Water Brush"/>
                <a:ea typeface="Water Brush"/>
                <a:cs typeface="Water Brush"/>
                <a:sym typeface="Water Brush"/>
              </a:rPr>
              <a:t>Slip</a:t>
            </a:r>
            <a:endParaRPr sz="18100">
              <a:solidFill>
                <a:srgbClr val="FDF8EF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400" y="356400"/>
            <a:ext cx="4830424" cy="1717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5470200" y="432000"/>
            <a:ext cx="1560600" cy="1560600"/>
            <a:chOff x="5470200" y="432000"/>
            <a:chExt cx="1560600" cy="1560600"/>
          </a:xfrm>
        </p:grpSpPr>
        <p:sp>
          <p:nvSpPr>
            <p:cNvPr id="57" name="Google Shape;57;p13"/>
            <p:cNvSpPr/>
            <p:nvPr/>
          </p:nvSpPr>
          <p:spPr>
            <a:xfrm>
              <a:off x="5470200" y="432000"/>
              <a:ext cx="1560600" cy="1560600"/>
            </a:xfrm>
            <a:prstGeom prst="ellipse">
              <a:avLst/>
            </a:prstGeom>
            <a:noFill/>
            <a:ln cap="flat" cmpd="sng" w="38100">
              <a:solidFill>
                <a:srgbClr val="CE815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5516100" y="667350"/>
              <a:ext cx="1404000" cy="108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200">
                  <a:latin typeface="Hurricane"/>
                  <a:ea typeface="Hurricane"/>
                  <a:cs typeface="Hurricane"/>
                  <a:sym typeface="Hurricane"/>
                </a:rPr>
                <a:t>Your</a:t>
              </a:r>
              <a:endParaRPr sz="4200">
                <a:latin typeface="Hurricane"/>
                <a:ea typeface="Hurricane"/>
                <a:cs typeface="Hurricane"/>
                <a:sym typeface="Hurricane"/>
              </a:endParaRPr>
            </a:p>
            <a:p>
              <a:pPr indent="0" lvl="0" marL="0" rtl="0" algn="ctr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200">
                  <a:latin typeface="Hurricane"/>
                  <a:ea typeface="Hurricane"/>
                  <a:cs typeface="Hurricane"/>
                  <a:sym typeface="Hurricane"/>
                </a:rPr>
                <a:t>Brand</a:t>
              </a:r>
              <a:endParaRPr sz="4200">
                <a:latin typeface="Hurricane"/>
                <a:ea typeface="Hurricane"/>
                <a:cs typeface="Hurricane"/>
                <a:sym typeface="Hurricane"/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253800" y="484200"/>
            <a:ext cx="44868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100">
                <a:latin typeface="Cinzel Medium"/>
                <a:ea typeface="Cinzel Medium"/>
                <a:cs typeface="Cinzel Medium"/>
                <a:sym typeface="Cinzel Medium"/>
              </a:rPr>
              <a:t>Packing</a:t>
            </a:r>
            <a:endParaRPr sz="7100">
              <a:latin typeface="Cinzel Medium"/>
              <a:ea typeface="Cinzel Medium"/>
              <a:cs typeface="Cinzel Medium"/>
              <a:sym typeface="Cinzel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38000" y="1023000"/>
            <a:ext cx="2569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CE8156"/>
                </a:solidFill>
                <a:latin typeface="Mr Dafoe"/>
                <a:ea typeface="Mr Dafoe"/>
                <a:cs typeface="Mr Dafoe"/>
                <a:sym typeface="Mr Dafoe"/>
              </a:rPr>
              <a:t>Slip</a:t>
            </a:r>
            <a:endParaRPr sz="6000">
              <a:solidFill>
                <a:srgbClr val="CE8156"/>
              </a:solidFill>
              <a:latin typeface="Mr Dafoe"/>
              <a:ea typeface="Mr Dafoe"/>
              <a:cs typeface="Mr Dafoe"/>
              <a:sym typeface="Mr Dafo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40000" y="2397600"/>
            <a:ext cx="649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Titillium Web"/>
                <a:ea typeface="Titillium Web"/>
                <a:cs typeface="Titillium Web"/>
                <a:sym typeface="Titillium Web"/>
              </a:rPr>
              <a:t>YOUR BUSINESS NAME</a:t>
            </a:r>
            <a:r>
              <a:rPr lang="ru" sz="1200">
                <a:latin typeface="Titillium Web"/>
                <a:ea typeface="Titillium Web"/>
                <a:cs typeface="Titillium Web"/>
                <a:sym typeface="Titillium Web"/>
              </a:rPr>
              <a:t> | 992 Hintz Island, West Ena, 73561 | 1-012-3456-789 | email@email.com </a:t>
            </a:r>
            <a:endParaRPr sz="12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410400" y="2872800"/>
            <a:ext cx="3196800" cy="1556400"/>
            <a:chOff x="410400" y="2872800"/>
            <a:chExt cx="3196800" cy="155640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410400" y="2872800"/>
              <a:ext cx="2861999" cy="538800"/>
              <a:chOff x="410400" y="2872800"/>
              <a:chExt cx="2861999" cy="538800"/>
            </a:xfrm>
          </p:grpSpPr>
          <p:pic>
            <p:nvPicPr>
              <p:cNvPr id="64" name="Google Shape;6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10400" y="3079725"/>
                <a:ext cx="2861999" cy="3210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5" name="Google Shape;65;p13"/>
              <p:cNvSpPr txBox="1"/>
              <p:nvPr/>
            </p:nvSpPr>
            <p:spPr>
              <a:xfrm>
                <a:off x="1003200" y="2872800"/>
                <a:ext cx="1695600" cy="53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500">
                    <a:latin typeface="Cookie"/>
                    <a:ea typeface="Cookie"/>
                    <a:cs typeface="Cookie"/>
                    <a:sym typeface="Cookie"/>
                  </a:rPr>
                  <a:t>Bill To:</a:t>
                </a:r>
                <a:endParaRPr sz="3500"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</p:grpSp>
        <p:sp>
          <p:nvSpPr>
            <p:cNvPr id="66" name="Google Shape;66;p13"/>
            <p:cNvSpPr txBox="1"/>
            <p:nvPr/>
          </p:nvSpPr>
          <p:spPr>
            <a:xfrm>
              <a:off x="540000" y="3607200"/>
              <a:ext cx="3067200" cy="82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Koelpin Ltd / Helena VonRueden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6324 Rogahn Loop Suite 318,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Mayertfort, North Dakota, 17867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Koelpinmail@mail.com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4105200" y="2872800"/>
            <a:ext cx="3196800" cy="1556400"/>
            <a:chOff x="410400" y="2872800"/>
            <a:chExt cx="3196800" cy="1556400"/>
          </a:xfrm>
        </p:grpSpPr>
        <p:grpSp>
          <p:nvGrpSpPr>
            <p:cNvPr id="68" name="Google Shape;68;p13"/>
            <p:cNvGrpSpPr/>
            <p:nvPr/>
          </p:nvGrpSpPr>
          <p:grpSpPr>
            <a:xfrm>
              <a:off x="410400" y="2872800"/>
              <a:ext cx="2861999" cy="549600"/>
              <a:chOff x="410400" y="2872800"/>
              <a:chExt cx="2861999" cy="549600"/>
            </a:xfrm>
          </p:grpSpPr>
          <p:pic>
            <p:nvPicPr>
              <p:cNvPr id="69" name="Google Shape;6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10400" y="3101325"/>
                <a:ext cx="2861999" cy="3210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0" name="Google Shape;70;p13"/>
              <p:cNvSpPr txBox="1"/>
              <p:nvPr/>
            </p:nvSpPr>
            <p:spPr>
              <a:xfrm>
                <a:off x="1035600" y="2872800"/>
                <a:ext cx="1695600" cy="53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500">
                    <a:latin typeface="Cookie"/>
                    <a:ea typeface="Cookie"/>
                    <a:cs typeface="Cookie"/>
                    <a:sym typeface="Cookie"/>
                  </a:rPr>
                  <a:t>Ship To:</a:t>
                </a:r>
                <a:endParaRPr sz="3500">
                  <a:latin typeface="Cookie"/>
                  <a:ea typeface="Cookie"/>
                  <a:cs typeface="Cookie"/>
                  <a:sym typeface="Cookie"/>
                </a:endParaRPr>
              </a:p>
            </p:txBody>
          </p:sp>
        </p:grpSp>
        <p:sp>
          <p:nvSpPr>
            <p:cNvPr id="71" name="Google Shape;71;p13"/>
            <p:cNvSpPr txBox="1"/>
            <p:nvPr/>
          </p:nvSpPr>
          <p:spPr>
            <a:xfrm>
              <a:off x="540000" y="3607200"/>
              <a:ext cx="3067200" cy="82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Stiedemann Inc/ Robbie Zemlak Jr.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216 Schroeder Haven Apt. 876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Shieldsmouth, District of Columbia, 33184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Robbiemail@mail.com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cxnSp>
        <p:nvCxnSpPr>
          <p:cNvPr id="72" name="Google Shape;72;p13"/>
          <p:cNvCxnSpPr/>
          <p:nvPr/>
        </p:nvCxnSpPr>
        <p:spPr>
          <a:xfrm>
            <a:off x="540000" y="2700000"/>
            <a:ext cx="6469200" cy="0"/>
          </a:xfrm>
          <a:prstGeom prst="straightConnector1">
            <a:avLst/>
          </a:prstGeom>
          <a:noFill/>
          <a:ln cap="flat" cmpd="sng" w="19050">
            <a:solidFill>
              <a:srgbClr val="ECDEB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3" name="Google Shape;73;p13"/>
          <p:cNvGrpSpPr/>
          <p:nvPr/>
        </p:nvGrpSpPr>
        <p:grpSpPr>
          <a:xfrm>
            <a:off x="534600" y="4762800"/>
            <a:ext cx="6490800" cy="972000"/>
            <a:chOff x="534600" y="4762800"/>
            <a:chExt cx="6490800" cy="972000"/>
          </a:xfrm>
        </p:grpSpPr>
        <p:pic>
          <p:nvPicPr>
            <p:cNvPr id="74" name="Google Shape;7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218398" y="4835748"/>
              <a:ext cx="1454600" cy="362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64048" y="4835748"/>
              <a:ext cx="1454600" cy="362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486748" y="4835748"/>
              <a:ext cx="1454600" cy="362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02798" y="4835748"/>
              <a:ext cx="1454600" cy="362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13"/>
            <p:cNvSpPr txBox="1"/>
            <p:nvPr/>
          </p:nvSpPr>
          <p:spPr>
            <a:xfrm>
              <a:off x="534600" y="49248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Titillium Web"/>
                  <a:ea typeface="Titillium Web"/>
                  <a:cs typeface="Titillium Web"/>
                  <a:sym typeface="Titillium Web"/>
                </a:rPr>
                <a:t>Invoice number</a:t>
              </a:r>
              <a:endParaRPr b="1"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2157300" y="49248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Titillium Web"/>
                  <a:ea typeface="Titillium Web"/>
                  <a:cs typeface="Titillium Web"/>
                  <a:sym typeface="Titillium Web"/>
                </a:rPr>
                <a:t>Order Number</a:t>
              </a:r>
              <a:endParaRPr b="1"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3780000" y="49248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Titillium Web"/>
                  <a:ea typeface="Titillium Web"/>
                  <a:cs typeface="Titillium Web"/>
                  <a:sym typeface="Titillium Web"/>
                </a:rPr>
                <a:t>Order Date</a:t>
              </a:r>
              <a:endParaRPr b="1"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5402700" y="49248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Titillium Web"/>
                  <a:ea typeface="Titillium Web"/>
                  <a:cs typeface="Titillium Web"/>
                  <a:sym typeface="Titillium Web"/>
                </a:rPr>
                <a:t>Delivery Method</a:t>
              </a:r>
              <a:endParaRPr b="1"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grpSp>
          <p:nvGrpSpPr>
            <p:cNvPr id="82" name="Google Shape;82;p13"/>
            <p:cNvGrpSpPr/>
            <p:nvPr/>
          </p:nvGrpSpPr>
          <p:grpSpPr>
            <a:xfrm>
              <a:off x="540000" y="4762800"/>
              <a:ext cx="6469200" cy="972000"/>
              <a:chOff x="540000" y="4762800"/>
              <a:chExt cx="6469200" cy="972000"/>
            </a:xfrm>
          </p:grpSpPr>
          <p:cxnSp>
            <p:nvCxnSpPr>
              <p:cNvPr id="83" name="Google Shape;83;p13"/>
              <p:cNvCxnSpPr/>
              <p:nvPr/>
            </p:nvCxnSpPr>
            <p:spPr>
              <a:xfrm>
                <a:off x="540000" y="4762800"/>
                <a:ext cx="64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DEB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540000" y="5724000"/>
                <a:ext cx="64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DEB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540000" y="5292000"/>
                <a:ext cx="64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DEB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2170800" y="4762800"/>
                <a:ext cx="0" cy="97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DEB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3780000" y="4762800"/>
                <a:ext cx="0" cy="97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DEB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5402700" y="4762800"/>
                <a:ext cx="0" cy="97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DEB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9" name="Google Shape;89;p13"/>
            <p:cNvSpPr txBox="1"/>
            <p:nvPr/>
          </p:nvSpPr>
          <p:spPr>
            <a:xfrm>
              <a:off x="534600" y="54210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00011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2157300" y="54210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00211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780000" y="54210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07.02.2025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5402700" y="5421000"/>
              <a:ext cx="16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Titillium Web"/>
                  <a:ea typeface="Titillium Web"/>
                  <a:cs typeface="Titillium Web"/>
                  <a:sym typeface="Titillium Web"/>
                </a:rPr>
                <a:t>Free Shipping</a:t>
              </a:r>
              <a:endParaRPr sz="12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40000" y="6183000"/>
            <a:ext cx="6480000" cy="3186000"/>
            <a:chOff x="540000" y="6183000"/>
            <a:chExt cx="6480000" cy="3186000"/>
          </a:xfrm>
        </p:grpSpPr>
        <p:cxnSp>
          <p:nvCxnSpPr>
            <p:cNvPr id="94" name="Google Shape;94;p13"/>
            <p:cNvCxnSpPr/>
            <p:nvPr/>
          </p:nvCxnSpPr>
          <p:spPr>
            <a:xfrm>
              <a:off x="540000" y="65286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0000" y="68796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0000" y="72360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540000" y="75870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540000" y="79434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40000" y="82944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540000" y="86508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540000" y="9001800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1695600" y="6183000"/>
              <a:ext cx="0" cy="318600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5886000" y="6183000"/>
              <a:ext cx="0" cy="3186000"/>
            </a:xfrm>
            <a:prstGeom prst="straightConnector1">
              <a:avLst/>
            </a:prstGeom>
            <a:noFill/>
            <a:ln cap="flat" cmpd="sng" w="19050">
              <a:solidFill>
                <a:srgbClr val="ECDE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4" name="Google Shape;104;p13"/>
          <p:cNvGrpSpPr/>
          <p:nvPr/>
        </p:nvGrpSpPr>
        <p:grpSpPr>
          <a:xfrm>
            <a:off x="540000" y="6085800"/>
            <a:ext cx="1166400" cy="323102"/>
            <a:chOff x="540000" y="6085800"/>
            <a:chExt cx="1166400" cy="323102"/>
          </a:xfrm>
        </p:grpSpPr>
        <p:pic>
          <p:nvPicPr>
            <p:cNvPr id="105" name="Google Shape;10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7475" y="6224102"/>
              <a:ext cx="992756" cy="184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13"/>
            <p:cNvSpPr txBox="1"/>
            <p:nvPr/>
          </p:nvSpPr>
          <p:spPr>
            <a:xfrm>
              <a:off x="540000" y="6085800"/>
              <a:ext cx="1166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Cookie"/>
                  <a:ea typeface="Cookie"/>
                  <a:cs typeface="Cookie"/>
                  <a:sym typeface="Cookie"/>
                </a:rPr>
                <a:t>Item #</a:t>
              </a:r>
              <a:endParaRPr sz="2100"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5891400" y="6085800"/>
            <a:ext cx="1128600" cy="323102"/>
            <a:chOff x="540000" y="6085800"/>
            <a:chExt cx="1128600" cy="323102"/>
          </a:xfrm>
        </p:grpSpPr>
        <p:pic>
          <p:nvPicPr>
            <p:cNvPr id="108" name="Google Shape;10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7475" y="6224102"/>
              <a:ext cx="992756" cy="184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109;p13"/>
            <p:cNvSpPr txBox="1"/>
            <p:nvPr/>
          </p:nvSpPr>
          <p:spPr>
            <a:xfrm>
              <a:off x="540000" y="6085800"/>
              <a:ext cx="1128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Cookie"/>
                  <a:ea typeface="Cookie"/>
                  <a:cs typeface="Cookie"/>
                  <a:sym typeface="Cookie"/>
                </a:rPr>
                <a:t>Quantity</a:t>
              </a:r>
              <a:endParaRPr sz="2100"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2484000" y="6085800"/>
            <a:ext cx="2629800" cy="355469"/>
            <a:chOff x="2484000" y="6085800"/>
            <a:chExt cx="2629800" cy="355469"/>
          </a:xfrm>
        </p:grpSpPr>
        <p:pic>
          <p:nvPicPr>
            <p:cNvPr id="111" name="Google Shape;11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572973" y="6223796"/>
              <a:ext cx="2451851" cy="217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Google Shape;112;p13"/>
            <p:cNvSpPr txBox="1"/>
            <p:nvPr/>
          </p:nvSpPr>
          <p:spPr>
            <a:xfrm>
              <a:off x="2484000" y="6085800"/>
              <a:ext cx="2629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latin typeface="Cookie"/>
                  <a:ea typeface="Cookie"/>
                  <a:cs typeface="Cookie"/>
                  <a:sym typeface="Cookie"/>
                </a:rPr>
                <a:t>Item Description #</a:t>
              </a:r>
              <a:endParaRPr sz="2100"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113" name="Google Shape;113;p13"/>
          <p:cNvSpPr txBox="1"/>
          <p:nvPr/>
        </p:nvSpPr>
        <p:spPr>
          <a:xfrm>
            <a:off x="1476900" y="9650400"/>
            <a:ext cx="4606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Titillium Web"/>
                <a:ea typeface="Titillium Web"/>
                <a:cs typeface="Titillium Web"/>
                <a:sym typeface="Titillium Web"/>
              </a:rPr>
              <a:t>If you have any questions or concern please do get in touch.</a:t>
            </a:r>
            <a:endParaRPr sz="13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114" name="Google Shape;11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 rot="10800000">
            <a:off x="1625400" y="10066150"/>
            <a:ext cx="4136400" cy="21804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3"/>
          <p:cNvSpPr txBox="1"/>
          <p:nvPr/>
        </p:nvSpPr>
        <p:spPr>
          <a:xfrm>
            <a:off x="1965600" y="9794700"/>
            <a:ext cx="362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Hurricane"/>
                <a:ea typeface="Hurricane"/>
                <a:cs typeface="Hurricane"/>
                <a:sym typeface="Hurricane"/>
              </a:rPr>
              <a:t>Thank you for your business!</a:t>
            </a:r>
            <a:endParaRPr sz="2800">
              <a:latin typeface="Hurricane"/>
              <a:ea typeface="Hurricane"/>
              <a:cs typeface="Hurricane"/>
              <a:sym typeface="Hurrica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