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Cookie"/>
      <p:regular r:id="rId7"/>
    </p:embeddedFont>
    <p:embeddedFont>
      <p:font typeface="Cormorant Garamond SemiBold"/>
      <p:regular r:id="rId8"/>
      <p:bold r:id="rId9"/>
      <p:italic r:id="rId10"/>
      <p:boldItalic r:id="rId11"/>
    </p:embeddedFont>
    <p:embeddedFont>
      <p:font typeface="Cormorant Garamond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DC4F14A-09B6-44EE-BBFD-7AE8198133CD}">
  <a:tblStyle styleId="{5DC4F14A-09B6-44EE-BBFD-7AE8198133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morantGaramondSemiBold-boldItalic.fntdata"/><Relationship Id="rId10" Type="http://schemas.openxmlformats.org/officeDocument/2006/relationships/font" Target="fonts/CormorantGaramondSemiBold-italic.fntdata"/><Relationship Id="rId13" Type="http://schemas.openxmlformats.org/officeDocument/2006/relationships/font" Target="fonts/CormorantGaramond-bold.fntdata"/><Relationship Id="rId12" Type="http://schemas.openxmlformats.org/officeDocument/2006/relationships/font" Target="fonts/CormorantGaramond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CormorantGaramondSemiBold-bold.fntdata"/><Relationship Id="rId15" Type="http://schemas.openxmlformats.org/officeDocument/2006/relationships/font" Target="fonts/CormorantGaramond-boldItalic.fntdata"/><Relationship Id="rId14" Type="http://schemas.openxmlformats.org/officeDocument/2006/relationships/font" Target="fonts/Cormorant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ookie-regular.fntdata"/><Relationship Id="rId8" Type="http://schemas.openxmlformats.org/officeDocument/2006/relationships/font" Target="fonts/CormorantGaramond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60000" y="1302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{5DC4F14A-09B6-44EE-BBFD-7AE8198133CD}</a:tableStyleId>
              </a:tblPr>
              <a:tblGrid>
                <a:gridCol w="1888975"/>
                <a:gridCol w="439875"/>
                <a:gridCol w="423600"/>
                <a:gridCol w="1359775"/>
                <a:gridCol w="1392375"/>
                <a:gridCol w="1335400"/>
              </a:tblGrid>
              <a:tr h="31785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ITEM NAME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USE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 hMerge="1"/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QUANTITY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 hMerge="1"/>
                <a:tc hMerge="1"/>
              </a:tr>
              <a:tr h="58027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SUPPLIER/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LOCATION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QTY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ON HAND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REORDER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000">
                          <a:solidFill>
                            <a:srgbClr val="AA9D93"/>
                          </a:solidFill>
                          <a:latin typeface="Cormorant Garamond SemiBold"/>
                          <a:ea typeface="Cormorant Garamond SemiBold"/>
                          <a:cs typeface="Cormorant Garamond SemiBold"/>
                          <a:sym typeface="Cormorant Garamond SemiBold"/>
                        </a:rPr>
                        <a:t>POINT</a:t>
                      </a:r>
                      <a:endParaRPr sz="1000">
                        <a:solidFill>
                          <a:srgbClr val="AA9D93"/>
                        </a:solidFill>
                        <a:latin typeface="Cormorant Garamond SemiBold"/>
                        <a:ea typeface="Cormorant Garamond SemiBold"/>
                        <a:cs typeface="Cormorant Garamond SemiBold"/>
                        <a:sym typeface="Cormorant Garamond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AE1D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CFA"/>
                    </a:solidFill>
                  </a:tcPr>
                </a:tc>
              </a:tr>
              <a:tr h="288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Cormorant Garamond"/>
                        <a:ea typeface="Cormorant Garamond"/>
                        <a:cs typeface="Cormorant Garamond"/>
                        <a:sym typeface="Cormorant Garamond"/>
                      </a:endParaRPr>
                    </a:p>
                  </a:txBody>
                  <a:tcPr marT="0" marB="0" marR="72000" marL="72000" anchor="ctr">
                    <a:lnL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A9D93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A9D93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2F0"/>
                    </a:solidFill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 rot="-5400000">
            <a:off x="2197075" y="1834025"/>
            <a:ext cx="5817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rgbClr val="AA9D93"/>
                </a:solidFill>
                <a:latin typeface="Cormorant Garamond SemiBold"/>
                <a:ea typeface="Cormorant Garamond SemiBold"/>
                <a:cs typeface="Cormorant Garamond SemiBold"/>
                <a:sym typeface="Cormorant Garamond SemiBold"/>
              </a:rPr>
              <a:t>IN USE</a:t>
            </a:r>
            <a:endParaRPr sz="1000">
              <a:solidFill>
                <a:srgbClr val="AA9D93"/>
              </a:solidFill>
              <a:latin typeface="Cormorant Garamond SemiBold"/>
              <a:ea typeface="Cormorant Garamond SemiBold"/>
              <a:cs typeface="Cormorant Garamond SemiBold"/>
              <a:sym typeface="Cormorant Garamond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 rot="-5400000">
            <a:off x="2605300" y="1834025"/>
            <a:ext cx="5817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000">
                <a:solidFill>
                  <a:srgbClr val="AA9D93"/>
                </a:solidFill>
                <a:latin typeface="Cormorant Garamond SemiBold"/>
                <a:ea typeface="Cormorant Garamond SemiBold"/>
                <a:cs typeface="Cormorant Garamond SemiBold"/>
                <a:sym typeface="Cormorant Garamond SemiBold"/>
              </a:rPr>
              <a:t>STORED</a:t>
            </a:r>
            <a:endParaRPr sz="1000">
              <a:solidFill>
                <a:srgbClr val="AA9D93"/>
              </a:solidFill>
              <a:latin typeface="Cormorant Garamond SemiBold"/>
              <a:ea typeface="Cormorant Garamond SemiBold"/>
              <a:cs typeface="Cormorant Garamond SemiBold"/>
              <a:sym typeface="Cormorant Garamond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51625" y="29000"/>
            <a:ext cx="25425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6300">
                <a:solidFill>
                  <a:srgbClr val="AA9D93"/>
                </a:solidFill>
                <a:latin typeface="Cookie"/>
                <a:ea typeface="Cookie"/>
                <a:cs typeface="Cookie"/>
                <a:sym typeface="Cookie"/>
              </a:rPr>
              <a:t>Inventory</a:t>
            </a:r>
            <a:endParaRPr sz="6300">
              <a:solidFill>
                <a:srgbClr val="AA9D93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7616" y="914653"/>
            <a:ext cx="25425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750">
                <a:solidFill>
                  <a:srgbClr val="AA9D93"/>
                </a:solidFill>
                <a:latin typeface="Cormorant Garamond SemiBold"/>
                <a:ea typeface="Cormorant Garamond SemiBold"/>
                <a:cs typeface="Cormorant Garamond SemiBold"/>
                <a:sym typeface="Cormorant Garamond SemiBold"/>
              </a:rPr>
              <a:t>PRINTABLE OFFICE SUPPLY INVENTORY LIST</a:t>
            </a:r>
            <a:endParaRPr sz="750">
              <a:solidFill>
                <a:srgbClr val="AA9D93"/>
              </a:solidFill>
              <a:latin typeface="Cormorant Garamond SemiBold"/>
              <a:ea typeface="Cormorant Garamond SemiBold"/>
              <a:cs typeface="Cormorant Garamond SemiBold"/>
              <a:sym typeface="Cormorant Garamond SemiBol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993600" y="483481"/>
            <a:ext cx="1478700" cy="527100"/>
          </a:xfrm>
          <a:prstGeom prst="rect">
            <a:avLst/>
          </a:prstGeom>
          <a:solidFill>
            <a:srgbClr val="EAE1D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100">
                <a:solidFill>
                  <a:srgbClr val="AA9D93"/>
                </a:solidFill>
                <a:latin typeface="Cormorant Garamond SemiBold"/>
                <a:ea typeface="Cormorant Garamond SemiBold"/>
                <a:cs typeface="Cormorant Garamond SemiBold"/>
                <a:sym typeface="Cormorant Garamond SemiBold"/>
              </a:rPr>
              <a:t>MONTH:</a:t>
            </a:r>
            <a:endParaRPr sz="1100">
              <a:solidFill>
                <a:srgbClr val="AA9D93"/>
              </a:solidFill>
              <a:latin typeface="Cormorant Garamond SemiBold"/>
              <a:ea typeface="Cormorant Garamond SemiBold"/>
              <a:cs typeface="Cormorant Garamond SemiBold"/>
              <a:sym typeface="Cormorant Garamond SemiBold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4712975" y="483475"/>
            <a:ext cx="2467800" cy="515125"/>
            <a:chOff x="4712975" y="483475"/>
            <a:chExt cx="2467800" cy="515125"/>
          </a:xfrm>
        </p:grpSpPr>
        <p:cxnSp>
          <p:nvCxnSpPr>
            <p:cNvPr id="61" name="Google Shape;61;p13"/>
            <p:cNvCxnSpPr/>
            <p:nvPr/>
          </p:nvCxnSpPr>
          <p:spPr>
            <a:xfrm>
              <a:off x="4712975" y="483475"/>
              <a:ext cx="2467800" cy="0"/>
            </a:xfrm>
            <a:prstGeom prst="straightConnector1">
              <a:avLst/>
            </a:prstGeom>
            <a:noFill/>
            <a:ln cap="flat" cmpd="sng" w="9525">
              <a:solidFill>
                <a:srgbClr val="AA9D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4712975" y="747025"/>
              <a:ext cx="2467800" cy="0"/>
            </a:xfrm>
            <a:prstGeom prst="straightConnector1">
              <a:avLst/>
            </a:prstGeom>
            <a:noFill/>
            <a:ln cap="flat" cmpd="sng" w="9525">
              <a:solidFill>
                <a:srgbClr val="AA9D9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4712975" y="998600"/>
              <a:ext cx="2467800" cy="0"/>
            </a:xfrm>
            <a:prstGeom prst="straightConnector1">
              <a:avLst/>
            </a:prstGeom>
            <a:noFill/>
            <a:ln cap="flat" cmpd="sng" w="9525">
              <a:solidFill>
                <a:srgbClr val="AA9D9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