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ubblegum Sans"/>
      <p:regular r:id="rId7"/>
    </p:embeddedFont>
    <p:embeddedFont>
      <p:font typeface="Ms Madi"/>
      <p:regular r:id="rId8"/>
    </p:embeddedFont>
    <p:embeddedFont>
      <p:font typeface="DM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DMSans-italic.fntdata"/><Relationship Id="rId10" Type="http://schemas.openxmlformats.org/officeDocument/2006/relationships/font" Target="fonts/DMSans-bold.fntdata"/><Relationship Id="rId12" Type="http://schemas.openxmlformats.org/officeDocument/2006/relationships/font" Target="fonts/DMSans-boldItalic.fntdata"/><Relationship Id="rId9" Type="http://schemas.openxmlformats.org/officeDocument/2006/relationships/font" Target="fonts/DM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ubblegumSans-regular.fntdata"/><Relationship Id="rId8" Type="http://schemas.openxmlformats.org/officeDocument/2006/relationships/font" Target="fonts/MsMadi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10431900"/>
            <a:ext cx="7560000" cy="270000"/>
          </a:xfrm>
          <a:prstGeom prst="rect">
            <a:avLst/>
          </a:prstGeom>
          <a:solidFill>
            <a:srgbClr val="FDE7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175" y="916400"/>
            <a:ext cx="4108425" cy="455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38150" y="333375"/>
            <a:ext cx="49530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700">
                <a:solidFill>
                  <a:srgbClr val="424E5F"/>
                </a:solidFill>
                <a:latin typeface="Ms Madi"/>
                <a:ea typeface="Ms Madi"/>
                <a:cs typeface="Ms Madi"/>
                <a:sym typeface="Ms Madi"/>
              </a:rPr>
              <a:t>Notes Template</a:t>
            </a:r>
            <a:endParaRPr sz="5700">
              <a:solidFill>
                <a:srgbClr val="424E5F"/>
              </a:solidFill>
              <a:latin typeface="Ms Madi"/>
              <a:ea typeface="Ms Madi"/>
              <a:cs typeface="Ms Madi"/>
              <a:sym typeface="Ms Madi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542925" y="1728788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542925" y="2098096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542925" y="2467405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542925" y="2836713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542925" y="3206022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542925" y="3575330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542925" y="3944639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542925" y="4313947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542925" y="4683256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542925" y="5052564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542925" y="5421873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542925" y="5791181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542925" y="6160490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542925" y="6529798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542925" y="6899107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542925" y="7268415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542925" y="7637724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542925" y="8007032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542925" y="8376341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542925" y="8745649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542925" y="9114958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542925" y="9484266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542925" y="9853575"/>
            <a:ext cx="6477000" cy="0"/>
          </a:xfrm>
          <a:prstGeom prst="straightConnector1">
            <a:avLst/>
          </a:prstGeom>
          <a:noFill/>
          <a:ln cap="flat" cmpd="sng" w="28575">
            <a:solidFill>
              <a:srgbClr val="D1D3D4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/>
          <p:nvPr/>
        </p:nvSpPr>
        <p:spPr>
          <a:xfrm>
            <a:off x="4924425" y="795350"/>
            <a:ext cx="2095500" cy="400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E5A6B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4924438" y="528638"/>
            <a:ext cx="51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424E5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Date:</a:t>
            </a:r>
            <a:endParaRPr>
              <a:solidFill>
                <a:srgbClr val="424E5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5543586" y="552463"/>
            <a:ext cx="1500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424E5F"/>
                </a:solidFill>
                <a:latin typeface="DM Sans"/>
                <a:ea typeface="DM Sans"/>
                <a:cs typeface="DM Sans"/>
                <a:sym typeface="DM Sans"/>
              </a:rPr>
              <a:t>M   T   W   T   F   S   S</a:t>
            </a:r>
            <a:endParaRPr sz="1200">
              <a:solidFill>
                <a:srgbClr val="424E5F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