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 SemiBold"/>
      <p:regular r:id="rId6"/>
      <p:bold r:id="rId7"/>
      <p:italic r:id="rId8"/>
      <p:boldItalic r:id="rId9"/>
    </p:embeddedFont>
    <p:embeddedFont>
      <p:font typeface="Montserrat"/>
      <p:regular r:id="rId10"/>
      <p:bold r:id="rId11"/>
      <p:italic r:id="rId12"/>
      <p:boldItalic r:id="rId13"/>
    </p:embeddedFont>
    <p:embeddedFont>
      <p:font typeface="Montserrat Medium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SemiBold-boldItalic.fntdata"/><Relationship Id="rId15" Type="http://schemas.openxmlformats.org/officeDocument/2006/relationships/font" Target="fonts/MontserratMedium-bold.fntdata"/><Relationship Id="rId14" Type="http://schemas.openxmlformats.org/officeDocument/2006/relationships/font" Target="fonts/MontserratMedium-regular.fntdata"/><Relationship Id="rId17" Type="http://schemas.openxmlformats.org/officeDocument/2006/relationships/font" Target="fonts/MontserratMedium-boldItalic.fntdata"/><Relationship Id="rId16" Type="http://schemas.openxmlformats.org/officeDocument/2006/relationships/font" Target="fonts/MontserratMedium-italic.fntdata"/><Relationship Id="rId5" Type="http://schemas.openxmlformats.org/officeDocument/2006/relationships/slide" Target="slides/slide1.xml"/><Relationship Id="rId6" Type="http://schemas.openxmlformats.org/officeDocument/2006/relationships/font" Target="fonts/MontserratSemiBold-regular.fntdata"/><Relationship Id="rId7" Type="http://schemas.openxmlformats.org/officeDocument/2006/relationships/font" Target="fonts/MontserratSemiBold-bold.fntdata"/><Relationship Id="rId8" Type="http://schemas.openxmlformats.org/officeDocument/2006/relationships/font" Target="fonts/Montserrat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24648" y="291098"/>
            <a:ext cx="6879477" cy="400200"/>
            <a:chOff x="324648" y="291098"/>
            <a:chExt cx="6879477" cy="40020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324648" y="291098"/>
              <a:ext cx="553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600">
                  <a:latin typeface="Montserrat Medium"/>
                  <a:ea typeface="Montserrat Medium"/>
                  <a:cs typeface="Montserrat Medium"/>
                  <a:sym typeface="Montserrat Medium"/>
                </a:rPr>
                <a:t>MONTHLY BUDGET PLANNER</a:t>
              </a:r>
              <a:endParaRPr sz="26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56" name="Google Shape;56;p13"/>
            <p:cNvCxnSpPr/>
            <p:nvPr/>
          </p:nvCxnSpPr>
          <p:spPr>
            <a:xfrm>
              <a:off x="5733525" y="597925"/>
              <a:ext cx="14706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7" name="Google Shape;57;p13"/>
          <p:cNvGrpSpPr/>
          <p:nvPr/>
        </p:nvGrpSpPr>
        <p:grpSpPr>
          <a:xfrm>
            <a:off x="360000" y="879825"/>
            <a:ext cx="6840000" cy="2287800"/>
            <a:chOff x="360000" y="879825"/>
            <a:chExt cx="6840000" cy="2287800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360000" y="879825"/>
              <a:ext cx="3323700" cy="2287800"/>
              <a:chOff x="360000" y="879825"/>
              <a:chExt cx="3323700" cy="22878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360000" y="879825"/>
                <a:ext cx="3323700" cy="324000"/>
              </a:xfrm>
              <a:prstGeom prst="rect">
                <a:avLst/>
              </a:prstGeom>
              <a:solidFill>
                <a:srgbClr val="D6E8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 txBox="1"/>
              <p:nvPr/>
            </p:nvSpPr>
            <p:spPr>
              <a:xfrm>
                <a:off x="388225" y="1251925"/>
                <a:ext cx="3254700" cy="187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933300" y="957225"/>
                <a:ext cx="2177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Goals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>
                <a:off x="363925" y="1203825"/>
                <a:ext cx="3315600" cy="1963800"/>
              </a:xfrm>
              <a:prstGeom prst="rect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3876300" y="879825"/>
              <a:ext cx="3323700" cy="2287800"/>
              <a:chOff x="360000" y="879825"/>
              <a:chExt cx="3323700" cy="2287800"/>
            </a:xfrm>
          </p:grpSpPr>
          <p:sp>
            <p:nvSpPr>
              <p:cNvPr id="64" name="Google Shape;64;p13"/>
              <p:cNvSpPr/>
              <p:nvPr/>
            </p:nvSpPr>
            <p:spPr>
              <a:xfrm>
                <a:off x="360000" y="879825"/>
                <a:ext cx="3323700" cy="324000"/>
              </a:xfrm>
              <a:prstGeom prst="rect">
                <a:avLst/>
              </a:prstGeom>
              <a:solidFill>
                <a:srgbClr val="D6E8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388225" y="1251925"/>
                <a:ext cx="3254700" cy="187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933300" y="957225"/>
                <a:ext cx="2177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Notes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363925" y="1203825"/>
                <a:ext cx="3315600" cy="1963800"/>
              </a:xfrm>
              <a:prstGeom prst="rect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8" name="Google Shape;68;p13"/>
          <p:cNvGrpSpPr/>
          <p:nvPr/>
        </p:nvGrpSpPr>
        <p:grpSpPr>
          <a:xfrm>
            <a:off x="360000" y="3491050"/>
            <a:ext cx="6843925" cy="1680900"/>
            <a:chOff x="360000" y="3466300"/>
            <a:chExt cx="6843925" cy="1680900"/>
          </a:xfrm>
        </p:grpSpPr>
        <p:grpSp>
          <p:nvGrpSpPr>
            <p:cNvPr id="69" name="Google Shape;69;p13"/>
            <p:cNvGrpSpPr/>
            <p:nvPr/>
          </p:nvGrpSpPr>
          <p:grpSpPr>
            <a:xfrm>
              <a:off x="360000" y="3466300"/>
              <a:ext cx="6840000" cy="324000"/>
              <a:chOff x="360000" y="3466300"/>
              <a:chExt cx="6840000" cy="324000"/>
            </a:xfrm>
          </p:grpSpPr>
          <p:sp>
            <p:nvSpPr>
              <p:cNvPr id="70" name="Google Shape;70;p13"/>
              <p:cNvSpPr/>
              <p:nvPr/>
            </p:nvSpPr>
            <p:spPr>
              <a:xfrm>
                <a:off x="360000" y="3466300"/>
                <a:ext cx="6840000" cy="324000"/>
              </a:xfrm>
              <a:prstGeom prst="rect">
                <a:avLst/>
              </a:prstGeom>
              <a:solidFill>
                <a:srgbClr val="D6E8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1185900" y="3543700"/>
                <a:ext cx="5188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Income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72" name="Google Shape;72;p13"/>
            <p:cNvSpPr/>
            <p:nvPr/>
          </p:nvSpPr>
          <p:spPr>
            <a:xfrm>
              <a:off x="363925" y="3790300"/>
              <a:ext cx="6840000" cy="1356900"/>
            </a:xfrm>
            <a:prstGeom prst="rect">
              <a:avLst/>
            </a:prstGeom>
            <a:noFill/>
            <a:ln cap="flat" cmpd="sng" w="9525">
              <a:solidFill>
                <a:srgbClr val="D6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3" name="Google Shape;73;p13"/>
            <p:cNvGrpSpPr/>
            <p:nvPr/>
          </p:nvGrpSpPr>
          <p:grpSpPr>
            <a:xfrm>
              <a:off x="363925" y="3815625"/>
              <a:ext cx="1172100" cy="1078698"/>
              <a:chOff x="363925" y="3815625"/>
              <a:chExt cx="1172100" cy="1078698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363925" y="3815625"/>
                <a:ext cx="117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Date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402800" y="4052550"/>
                <a:ext cx="1094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402800" y="4281841"/>
                <a:ext cx="1094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402800" y="4511119"/>
                <a:ext cx="1094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402800" y="4740423"/>
                <a:ext cx="1094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1536025" y="3815625"/>
              <a:ext cx="2247900" cy="1078699"/>
              <a:chOff x="1536025" y="3815625"/>
              <a:chExt cx="2247900" cy="1078699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1536025" y="3815625"/>
                <a:ext cx="224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Source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1561600" y="4052550"/>
                <a:ext cx="2196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1561600" y="4281841"/>
                <a:ext cx="2196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1561600" y="4511120"/>
                <a:ext cx="2196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1561600" y="4740424"/>
                <a:ext cx="2196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3783925" y="3815625"/>
              <a:ext cx="1732500" cy="1078699"/>
              <a:chOff x="3783925" y="3815625"/>
              <a:chExt cx="1732500" cy="1078699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3783925" y="3815625"/>
                <a:ext cx="1732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Budget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3818100" y="4052550"/>
                <a:ext cx="1664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3818100" y="4281841"/>
                <a:ext cx="1664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3818100" y="4511120"/>
                <a:ext cx="1664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3818100" y="4740424"/>
                <a:ext cx="1664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5516575" y="3815625"/>
              <a:ext cx="1683300" cy="1078708"/>
              <a:chOff x="5516575" y="3815625"/>
              <a:chExt cx="1683300" cy="1078708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5516575" y="3815625"/>
                <a:ext cx="1683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Actual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5551575" y="4052550"/>
                <a:ext cx="16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5551575" y="4281844"/>
                <a:ext cx="16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5551575" y="4511126"/>
                <a:ext cx="16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5551575" y="4740433"/>
                <a:ext cx="16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363925" y="4952599"/>
              <a:ext cx="6801050" cy="170839"/>
              <a:chOff x="363925" y="4952599"/>
              <a:chExt cx="6801050" cy="170839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363925" y="4969538"/>
                <a:ext cx="3323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3818100" y="4952600"/>
                <a:ext cx="1664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Total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5551575" y="4952599"/>
                <a:ext cx="1613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101" name="Google Shape;101;p13"/>
            <p:cNvGrpSpPr/>
            <p:nvPr/>
          </p:nvGrpSpPr>
          <p:grpSpPr>
            <a:xfrm>
              <a:off x="360075" y="3732400"/>
              <a:ext cx="6842100" cy="1414800"/>
              <a:chOff x="360075" y="3732400"/>
              <a:chExt cx="6842100" cy="1414800"/>
            </a:xfrm>
          </p:grpSpPr>
          <p:grpSp>
            <p:nvGrpSpPr>
              <p:cNvPr id="102" name="Google Shape;102;p13"/>
              <p:cNvGrpSpPr/>
              <p:nvPr/>
            </p:nvGrpSpPr>
            <p:grpSpPr>
              <a:xfrm>
                <a:off x="360075" y="3732400"/>
                <a:ext cx="6842100" cy="1414800"/>
                <a:chOff x="360075" y="3732400"/>
                <a:chExt cx="6842100" cy="1414800"/>
              </a:xfrm>
            </p:grpSpPr>
            <p:cxnSp>
              <p:nvCxnSpPr>
                <p:cNvPr id="103" name="Google Shape;103;p13"/>
                <p:cNvCxnSpPr/>
                <p:nvPr/>
              </p:nvCxnSpPr>
              <p:spPr>
                <a:xfrm>
                  <a:off x="360075" y="4010125"/>
                  <a:ext cx="684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6E8E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grpSp>
              <p:nvGrpSpPr>
                <p:cNvPr id="104" name="Google Shape;104;p13"/>
                <p:cNvGrpSpPr/>
                <p:nvPr/>
              </p:nvGrpSpPr>
              <p:grpSpPr>
                <a:xfrm>
                  <a:off x="360075" y="3732400"/>
                  <a:ext cx="6842100" cy="1414800"/>
                  <a:chOff x="360075" y="3732400"/>
                  <a:chExt cx="6842100" cy="1414800"/>
                </a:xfrm>
              </p:grpSpPr>
              <p:cxnSp>
                <p:nvCxnSpPr>
                  <p:cNvPr id="105" name="Google Shape;105;p13"/>
                  <p:cNvCxnSpPr/>
                  <p:nvPr/>
                </p:nvCxnSpPr>
                <p:spPr>
                  <a:xfrm>
                    <a:off x="1535950" y="3771675"/>
                    <a:ext cx="0" cy="11547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E8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6" name="Google Shape;106;p13"/>
                  <p:cNvCxnSpPr>
                    <a:endCxn id="72" idx="2"/>
                  </p:cNvCxnSpPr>
                  <p:nvPr/>
                </p:nvCxnSpPr>
                <p:spPr>
                  <a:xfrm>
                    <a:off x="3783925" y="3732400"/>
                    <a:ext cx="0" cy="14148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E8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7" name="Google Shape;107;p13"/>
                  <p:cNvCxnSpPr/>
                  <p:nvPr/>
                </p:nvCxnSpPr>
                <p:spPr>
                  <a:xfrm>
                    <a:off x="5516500" y="3732400"/>
                    <a:ext cx="0" cy="14148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E8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8" name="Google Shape;108;p13"/>
                  <p:cNvCxnSpPr/>
                  <p:nvPr/>
                </p:nvCxnSpPr>
                <p:spPr>
                  <a:xfrm>
                    <a:off x="360075" y="4248863"/>
                    <a:ext cx="68421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E8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9" name="Google Shape;109;p13"/>
                  <p:cNvCxnSpPr/>
                  <p:nvPr/>
                </p:nvCxnSpPr>
                <p:spPr>
                  <a:xfrm>
                    <a:off x="360075" y="4468688"/>
                    <a:ext cx="68421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E8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10" name="Google Shape;110;p13"/>
                  <p:cNvCxnSpPr/>
                  <p:nvPr/>
                </p:nvCxnSpPr>
                <p:spPr>
                  <a:xfrm>
                    <a:off x="360075" y="4707438"/>
                    <a:ext cx="68421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E8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11" name="Google Shape;111;p13"/>
                  <p:cNvCxnSpPr/>
                  <p:nvPr/>
                </p:nvCxnSpPr>
                <p:spPr>
                  <a:xfrm>
                    <a:off x="360075" y="5147088"/>
                    <a:ext cx="68421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E8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</p:grpSp>
          <p:cxnSp>
            <p:nvCxnSpPr>
              <p:cNvPr id="112" name="Google Shape;112;p13"/>
              <p:cNvCxnSpPr/>
              <p:nvPr/>
            </p:nvCxnSpPr>
            <p:spPr>
              <a:xfrm>
                <a:off x="360075" y="4927263"/>
                <a:ext cx="684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13" name="Google Shape;113;p13"/>
          <p:cNvGrpSpPr/>
          <p:nvPr/>
        </p:nvGrpSpPr>
        <p:grpSpPr>
          <a:xfrm>
            <a:off x="360009" y="5495375"/>
            <a:ext cx="6841795" cy="3515100"/>
            <a:chOff x="360009" y="5504200"/>
            <a:chExt cx="6841795" cy="3515100"/>
          </a:xfrm>
        </p:grpSpPr>
        <p:grpSp>
          <p:nvGrpSpPr>
            <p:cNvPr id="114" name="Google Shape;114;p13"/>
            <p:cNvGrpSpPr/>
            <p:nvPr/>
          </p:nvGrpSpPr>
          <p:grpSpPr>
            <a:xfrm>
              <a:off x="360009" y="5504200"/>
              <a:ext cx="3327295" cy="3515100"/>
              <a:chOff x="360009" y="5504200"/>
              <a:chExt cx="3327295" cy="3515100"/>
            </a:xfrm>
          </p:grpSpPr>
          <p:grpSp>
            <p:nvGrpSpPr>
              <p:cNvPr id="115" name="Google Shape;115;p13"/>
              <p:cNvGrpSpPr/>
              <p:nvPr/>
            </p:nvGrpSpPr>
            <p:grpSpPr>
              <a:xfrm>
                <a:off x="360009" y="5504200"/>
                <a:ext cx="3326976" cy="324000"/>
                <a:chOff x="360000" y="3466300"/>
                <a:chExt cx="6840000" cy="324000"/>
              </a:xfrm>
            </p:grpSpPr>
            <p:sp>
              <p:nvSpPr>
                <p:cNvPr id="116" name="Google Shape;116;p13"/>
                <p:cNvSpPr/>
                <p:nvPr/>
              </p:nvSpPr>
              <p:spPr>
                <a:xfrm>
                  <a:off x="360000" y="3466300"/>
                  <a:ext cx="6840000" cy="324000"/>
                </a:xfrm>
                <a:prstGeom prst="rect">
                  <a:avLst/>
                </a:prstGeom>
                <a:solidFill>
                  <a:srgbClr val="D6E8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1185900" y="3543700"/>
                  <a:ext cx="5188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Fixed Expenses</a:t>
                  </a:r>
                  <a:endParaRPr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</p:grpSp>
          <p:sp>
            <p:nvSpPr>
              <p:cNvPr id="118" name="Google Shape;118;p13"/>
              <p:cNvSpPr/>
              <p:nvPr/>
            </p:nvSpPr>
            <p:spPr>
              <a:xfrm>
                <a:off x="363925" y="5828200"/>
                <a:ext cx="3319800" cy="3191100"/>
              </a:xfrm>
              <a:prstGeom prst="rect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363932" y="5853481"/>
                <a:ext cx="1575771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Memo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1939630" y="5853525"/>
                <a:ext cx="873759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Budget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cxnSp>
            <p:nvCxnSpPr>
              <p:cNvPr id="121" name="Google Shape;121;p13"/>
              <p:cNvCxnSpPr/>
              <p:nvPr/>
            </p:nvCxnSpPr>
            <p:spPr>
              <a:xfrm>
                <a:off x="360075" y="604802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2" name="Google Shape;122;p13"/>
              <p:cNvCxnSpPr/>
              <p:nvPr/>
            </p:nvCxnSpPr>
            <p:spPr>
              <a:xfrm>
                <a:off x="1939675" y="5809575"/>
                <a:ext cx="0" cy="3209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3" name="Google Shape;123;p13"/>
              <p:cNvCxnSpPr/>
              <p:nvPr/>
            </p:nvCxnSpPr>
            <p:spPr>
              <a:xfrm>
                <a:off x="360075" y="628676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4" name="Google Shape;124;p13"/>
              <p:cNvCxnSpPr/>
              <p:nvPr/>
            </p:nvCxnSpPr>
            <p:spPr>
              <a:xfrm>
                <a:off x="360075" y="6506593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5" name="Google Shape;125;p13"/>
              <p:cNvCxnSpPr/>
              <p:nvPr/>
            </p:nvCxnSpPr>
            <p:spPr>
              <a:xfrm>
                <a:off x="360075" y="674534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6" name="Google Shape;126;p13"/>
              <p:cNvCxnSpPr/>
              <p:nvPr/>
            </p:nvCxnSpPr>
            <p:spPr>
              <a:xfrm>
                <a:off x="360075" y="7185000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" name="Google Shape;127;p13"/>
              <p:cNvCxnSpPr/>
              <p:nvPr/>
            </p:nvCxnSpPr>
            <p:spPr>
              <a:xfrm>
                <a:off x="360075" y="6965173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" name="Google Shape;128;p13"/>
              <p:cNvCxnSpPr/>
              <p:nvPr/>
            </p:nvCxnSpPr>
            <p:spPr>
              <a:xfrm>
                <a:off x="2817650" y="5809575"/>
                <a:ext cx="0" cy="3209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9" name="Google Shape;129;p13"/>
              <p:cNvSpPr txBox="1"/>
              <p:nvPr/>
            </p:nvSpPr>
            <p:spPr>
              <a:xfrm>
                <a:off x="2813405" y="5853525"/>
                <a:ext cx="873759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Actual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cxnSp>
            <p:nvCxnSpPr>
              <p:cNvPr id="130" name="Google Shape;130;p13"/>
              <p:cNvCxnSpPr/>
              <p:nvPr/>
            </p:nvCxnSpPr>
            <p:spPr>
              <a:xfrm>
                <a:off x="360075" y="7426340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1" name="Google Shape;131;p13"/>
              <p:cNvCxnSpPr/>
              <p:nvPr/>
            </p:nvCxnSpPr>
            <p:spPr>
              <a:xfrm>
                <a:off x="360075" y="7646168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" name="Google Shape;132;p13"/>
              <p:cNvCxnSpPr/>
              <p:nvPr/>
            </p:nvCxnSpPr>
            <p:spPr>
              <a:xfrm>
                <a:off x="360075" y="7884920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3" name="Google Shape;133;p13"/>
              <p:cNvCxnSpPr/>
              <p:nvPr/>
            </p:nvCxnSpPr>
            <p:spPr>
              <a:xfrm>
                <a:off x="360075" y="832457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4" name="Google Shape;134;p13"/>
              <p:cNvCxnSpPr/>
              <p:nvPr/>
            </p:nvCxnSpPr>
            <p:spPr>
              <a:xfrm>
                <a:off x="360075" y="8104748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5" name="Google Shape;135;p13"/>
              <p:cNvCxnSpPr/>
              <p:nvPr/>
            </p:nvCxnSpPr>
            <p:spPr>
              <a:xfrm>
                <a:off x="360075" y="856071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" name="Google Shape;136;p13"/>
              <p:cNvCxnSpPr/>
              <p:nvPr/>
            </p:nvCxnSpPr>
            <p:spPr>
              <a:xfrm>
                <a:off x="360075" y="8780543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37" name="Google Shape;137;p13"/>
              <p:cNvGrpSpPr/>
              <p:nvPr/>
            </p:nvGrpSpPr>
            <p:grpSpPr>
              <a:xfrm>
                <a:off x="408400" y="6090425"/>
                <a:ext cx="3243476" cy="153950"/>
                <a:chOff x="408400" y="6090409"/>
                <a:chExt cx="3243476" cy="153950"/>
              </a:xfrm>
            </p:grpSpPr>
            <p:sp>
              <p:nvSpPr>
                <p:cNvPr id="138" name="Google Shape;138;p13"/>
                <p:cNvSpPr txBox="1"/>
                <p:nvPr/>
              </p:nvSpPr>
              <p:spPr>
                <a:xfrm>
                  <a:off x="408400" y="6090409"/>
                  <a:ext cx="1486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39" name="Google Shape;139;p13"/>
                <p:cNvSpPr txBox="1"/>
                <p:nvPr/>
              </p:nvSpPr>
              <p:spPr>
                <a:xfrm>
                  <a:off x="1974775" y="6090459"/>
                  <a:ext cx="8034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40" name="Google Shape;140;p13"/>
                <p:cNvSpPr txBox="1"/>
                <p:nvPr/>
              </p:nvSpPr>
              <p:spPr>
                <a:xfrm>
                  <a:off x="2848775" y="6090459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41" name="Google Shape;141;p13"/>
              <p:cNvGrpSpPr/>
              <p:nvPr/>
            </p:nvGrpSpPr>
            <p:grpSpPr>
              <a:xfrm>
                <a:off x="408400" y="6319707"/>
                <a:ext cx="3243476" cy="153953"/>
                <a:chOff x="408400" y="6319697"/>
                <a:chExt cx="3243476" cy="153953"/>
              </a:xfrm>
            </p:grpSpPr>
            <p:sp>
              <p:nvSpPr>
                <p:cNvPr id="142" name="Google Shape;142;p13"/>
                <p:cNvSpPr txBox="1"/>
                <p:nvPr/>
              </p:nvSpPr>
              <p:spPr>
                <a:xfrm>
                  <a:off x="408400" y="6319697"/>
                  <a:ext cx="1486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43" name="Google Shape;143;p13"/>
                <p:cNvSpPr txBox="1"/>
                <p:nvPr/>
              </p:nvSpPr>
              <p:spPr>
                <a:xfrm>
                  <a:off x="1974775" y="6319750"/>
                  <a:ext cx="8034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44" name="Google Shape;144;p13"/>
                <p:cNvSpPr txBox="1"/>
                <p:nvPr/>
              </p:nvSpPr>
              <p:spPr>
                <a:xfrm>
                  <a:off x="2848775" y="6319750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45" name="Google Shape;145;p13"/>
              <p:cNvGrpSpPr/>
              <p:nvPr/>
            </p:nvGrpSpPr>
            <p:grpSpPr>
              <a:xfrm>
                <a:off x="408400" y="6548996"/>
                <a:ext cx="3243476" cy="153956"/>
                <a:chOff x="408400" y="6548972"/>
                <a:chExt cx="3243476" cy="153956"/>
              </a:xfrm>
            </p:grpSpPr>
            <p:sp>
              <p:nvSpPr>
                <p:cNvPr id="146" name="Google Shape;146;p13"/>
                <p:cNvSpPr txBox="1"/>
                <p:nvPr/>
              </p:nvSpPr>
              <p:spPr>
                <a:xfrm>
                  <a:off x="408400" y="6548972"/>
                  <a:ext cx="1486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47" name="Google Shape;147;p13"/>
                <p:cNvSpPr txBox="1"/>
                <p:nvPr/>
              </p:nvSpPr>
              <p:spPr>
                <a:xfrm>
                  <a:off x="1974775" y="6549028"/>
                  <a:ext cx="8034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48" name="Google Shape;148;p13"/>
                <p:cNvSpPr txBox="1"/>
                <p:nvPr/>
              </p:nvSpPr>
              <p:spPr>
                <a:xfrm>
                  <a:off x="2848775" y="6549028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49" name="Google Shape;149;p13"/>
              <p:cNvGrpSpPr/>
              <p:nvPr/>
            </p:nvGrpSpPr>
            <p:grpSpPr>
              <a:xfrm>
                <a:off x="408400" y="6778284"/>
                <a:ext cx="3243476" cy="153959"/>
                <a:chOff x="408400" y="6778272"/>
                <a:chExt cx="3243476" cy="153959"/>
              </a:xfrm>
            </p:grpSpPr>
            <p:sp>
              <p:nvSpPr>
                <p:cNvPr id="150" name="Google Shape;150;p13"/>
                <p:cNvSpPr txBox="1"/>
                <p:nvPr/>
              </p:nvSpPr>
              <p:spPr>
                <a:xfrm>
                  <a:off x="408400" y="6778272"/>
                  <a:ext cx="1486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51" name="Google Shape;151;p13"/>
                <p:cNvSpPr txBox="1"/>
                <p:nvPr/>
              </p:nvSpPr>
              <p:spPr>
                <a:xfrm>
                  <a:off x="1974775" y="6778330"/>
                  <a:ext cx="8034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52" name="Google Shape;152;p13"/>
                <p:cNvSpPr txBox="1"/>
                <p:nvPr/>
              </p:nvSpPr>
              <p:spPr>
                <a:xfrm>
                  <a:off x="2848775" y="6778330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53" name="Google Shape;153;p13"/>
              <p:cNvGrpSpPr/>
              <p:nvPr/>
            </p:nvGrpSpPr>
            <p:grpSpPr>
              <a:xfrm>
                <a:off x="408400" y="6998116"/>
                <a:ext cx="3243476" cy="153949"/>
                <a:chOff x="408400" y="6987672"/>
                <a:chExt cx="3243476" cy="153949"/>
              </a:xfrm>
            </p:grpSpPr>
            <p:sp>
              <p:nvSpPr>
                <p:cNvPr id="154" name="Google Shape;154;p13"/>
                <p:cNvSpPr txBox="1"/>
                <p:nvPr/>
              </p:nvSpPr>
              <p:spPr>
                <a:xfrm>
                  <a:off x="408400" y="6987672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55" name="Google Shape;155;p13"/>
                <p:cNvSpPr txBox="1"/>
                <p:nvPr/>
              </p:nvSpPr>
              <p:spPr>
                <a:xfrm>
                  <a:off x="1974775" y="6987721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56" name="Google Shape;156;p13"/>
                <p:cNvSpPr txBox="1"/>
                <p:nvPr/>
              </p:nvSpPr>
              <p:spPr>
                <a:xfrm>
                  <a:off x="2848775" y="6987721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57" name="Google Shape;157;p13"/>
              <p:cNvGrpSpPr/>
              <p:nvPr/>
            </p:nvGrpSpPr>
            <p:grpSpPr>
              <a:xfrm>
                <a:off x="408400" y="7228698"/>
                <a:ext cx="3243476" cy="153952"/>
                <a:chOff x="408400" y="7216959"/>
                <a:chExt cx="3243476" cy="153952"/>
              </a:xfrm>
            </p:grpSpPr>
            <p:sp>
              <p:nvSpPr>
                <p:cNvPr id="158" name="Google Shape;158;p13"/>
                <p:cNvSpPr txBox="1"/>
                <p:nvPr/>
              </p:nvSpPr>
              <p:spPr>
                <a:xfrm>
                  <a:off x="408400" y="7216959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59" name="Google Shape;159;p13"/>
                <p:cNvSpPr txBox="1"/>
                <p:nvPr/>
              </p:nvSpPr>
              <p:spPr>
                <a:xfrm>
                  <a:off x="1974775" y="7217011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60" name="Google Shape;160;p13"/>
                <p:cNvSpPr txBox="1"/>
                <p:nvPr/>
              </p:nvSpPr>
              <p:spPr>
                <a:xfrm>
                  <a:off x="2848775" y="7217011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61" name="Google Shape;161;p13"/>
              <p:cNvGrpSpPr/>
              <p:nvPr/>
            </p:nvGrpSpPr>
            <p:grpSpPr>
              <a:xfrm>
                <a:off x="408400" y="7459281"/>
                <a:ext cx="3243476" cy="153955"/>
                <a:chOff x="408400" y="7446234"/>
                <a:chExt cx="3243476" cy="153955"/>
              </a:xfrm>
            </p:grpSpPr>
            <p:sp>
              <p:nvSpPr>
                <p:cNvPr id="162" name="Google Shape;162;p13"/>
                <p:cNvSpPr txBox="1"/>
                <p:nvPr/>
              </p:nvSpPr>
              <p:spPr>
                <a:xfrm>
                  <a:off x="408400" y="7446234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63" name="Google Shape;163;p13"/>
                <p:cNvSpPr txBox="1"/>
                <p:nvPr/>
              </p:nvSpPr>
              <p:spPr>
                <a:xfrm>
                  <a:off x="1974775" y="7446289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64" name="Google Shape;164;p13"/>
                <p:cNvSpPr txBox="1"/>
                <p:nvPr/>
              </p:nvSpPr>
              <p:spPr>
                <a:xfrm>
                  <a:off x="2848775" y="7446289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65" name="Google Shape;165;p13"/>
              <p:cNvGrpSpPr/>
              <p:nvPr/>
            </p:nvGrpSpPr>
            <p:grpSpPr>
              <a:xfrm>
                <a:off x="408400" y="7688569"/>
                <a:ext cx="3243476" cy="153958"/>
                <a:chOff x="408400" y="7675534"/>
                <a:chExt cx="3243476" cy="153958"/>
              </a:xfrm>
            </p:grpSpPr>
            <p:sp>
              <p:nvSpPr>
                <p:cNvPr id="166" name="Google Shape;166;p13"/>
                <p:cNvSpPr txBox="1"/>
                <p:nvPr/>
              </p:nvSpPr>
              <p:spPr>
                <a:xfrm>
                  <a:off x="408400" y="7675534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67" name="Google Shape;167;p13"/>
                <p:cNvSpPr txBox="1"/>
                <p:nvPr/>
              </p:nvSpPr>
              <p:spPr>
                <a:xfrm>
                  <a:off x="1974775" y="7675592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68" name="Google Shape;168;p13"/>
                <p:cNvSpPr txBox="1"/>
                <p:nvPr/>
              </p:nvSpPr>
              <p:spPr>
                <a:xfrm>
                  <a:off x="2848775" y="7675592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69" name="Google Shape;169;p13"/>
              <p:cNvGrpSpPr/>
              <p:nvPr/>
            </p:nvGrpSpPr>
            <p:grpSpPr>
              <a:xfrm>
                <a:off x="408400" y="7917864"/>
                <a:ext cx="3243476" cy="153948"/>
                <a:chOff x="408400" y="7911834"/>
                <a:chExt cx="3243476" cy="153948"/>
              </a:xfrm>
            </p:grpSpPr>
            <p:sp>
              <p:nvSpPr>
                <p:cNvPr id="170" name="Google Shape;170;p13"/>
                <p:cNvSpPr txBox="1"/>
                <p:nvPr/>
              </p:nvSpPr>
              <p:spPr>
                <a:xfrm>
                  <a:off x="408400" y="7911834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71" name="Google Shape;171;p13"/>
                <p:cNvSpPr txBox="1"/>
                <p:nvPr/>
              </p:nvSpPr>
              <p:spPr>
                <a:xfrm>
                  <a:off x="1974775" y="7911883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72" name="Google Shape;172;p13"/>
                <p:cNvSpPr txBox="1"/>
                <p:nvPr/>
              </p:nvSpPr>
              <p:spPr>
                <a:xfrm>
                  <a:off x="2848775" y="7911883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73" name="Google Shape;173;p13"/>
              <p:cNvGrpSpPr/>
              <p:nvPr/>
            </p:nvGrpSpPr>
            <p:grpSpPr>
              <a:xfrm>
                <a:off x="408400" y="8137690"/>
                <a:ext cx="3243476" cy="153951"/>
                <a:chOff x="408400" y="8141122"/>
                <a:chExt cx="3243476" cy="153951"/>
              </a:xfrm>
            </p:grpSpPr>
            <p:sp>
              <p:nvSpPr>
                <p:cNvPr id="174" name="Google Shape;174;p13"/>
                <p:cNvSpPr txBox="1"/>
                <p:nvPr/>
              </p:nvSpPr>
              <p:spPr>
                <a:xfrm>
                  <a:off x="408400" y="8141122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75" name="Google Shape;175;p13"/>
                <p:cNvSpPr txBox="1"/>
                <p:nvPr/>
              </p:nvSpPr>
              <p:spPr>
                <a:xfrm>
                  <a:off x="1974775" y="8141173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76" name="Google Shape;176;p13"/>
                <p:cNvSpPr txBox="1"/>
                <p:nvPr/>
              </p:nvSpPr>
              <p:spPr>
                <a:xfrm>
                  <a:off x="2848775" y="8141173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77" name="Google Shape;177;p13"/>
              <p:cNvGrpSpPr/>
              <p:nvPr/>
            </p:nvGrpSpPr>
            <p:grpSpPr>
              <a:xfrm>
                <a:off x="408400" y="8365672"/>
                <a:ext cx="3243476" cy="153954"/>
                <a:chOff x="408400" y="8370397"/>
                <a:chExt cx="3243476" cy="153954"/>
              </a:xfrm>
            </p:grpSpPr>
            <p:sp>
              <p:nvSpPr>
                <p:cNvPr id="178" name="Google Shape;178;p13"/>
                <p:cNvSpPr txBox="1"/>
                <p:nvPr/>
              </p:nvSpPr>
              <p:spPr>
                <a:xfrm>
                  <a:off x="408400" y="8370397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79" name="Google Shape;179;p13"/>
                <p:cNvSpPr txBox="1"/>
                <p:nvPr/>
              </p:nvSpPr>
              <p:spPr>
                <a:xfrm>
                  <a:off x="1974775" y="8370451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80" name="Google Shape;180;p13"/>
                <p:cNvSpPr txBox="1"/>
                <p:nvPr/>
              </p:nvSpPr>
              <p:spPr>
                <a:xfrm>
                  <a:off x="2848775" y="8370451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81" name="Google Shape;181;p13"/>
              <p:cNvGrpSpPr/>
              <p:nvPr/>
            </p:nvGrpSpPr>
            <p:grpSpPr>
              <a:xfrm>
                <a:off x="408400" y="8593654"/>
                <a:ext cx="3243476" cy="153957"/>
                <a:chOff x="408400" y="8599697"/>
                <a:chExt cx="3243476" cy="153957"/>
              </a:xfrm>
            </p:grpSpPr>
            <p:sp>
              <p:nvSpPr>
                <p:cNvPr id="182" name="Google Shape;182;p13"/>
                <p:cNvSpPr txBox="1"/>
                <p:nvPr/>
              </p:nvSpPr>
              <p:spPr>
                <a:xfrm>
                  <a:off x="408400" y="8599697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83" name="Google Shape;183;p13"/>
                <p:cNvSpPr txBox="1"/>
                <p:nvPr/>
              </p:nvSpPr>
              <p:spPr>
                <a:xfrm>
                  <a:off x="1974775" y="8599754"/>
                  <a:ext cx="803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84" name="Google Shape;184;p13"/>
                <p:cNvSpPr txBox="1"/>
                <p:nvPr/>
              </p:nvSpPr>
              <p:spPr>
                <a:xfrm>
                  <a:off x="2848775" y="8599754"/>
                  <a:ext cx="803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sp>
            <p:nvSpPr>
              <p:cNvPr id="185" name="Google Shape;185;p13"/>
              <p:cNvSpPr txBox="1"/>
              <p:nvPr/>
            </p:nvSpPr>
            <p:spPr>
              <a:xfrm>
                <a:off x="2813405" y="8819725"/>
                <a:ext cx="873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grpSp>
            <p:nvGrpSpPr>
              <p:cNvPr id="186" name="Google Shape;186;p13"/>
              <p:cNvGrpSpPr/>
              <p:nvPr/>
            </p:nvGrpSpPr>
            <p:grpSpPr>
              <a:xfrm>
                <a:off x="408400" y="8819700"/>
                <a:ext cx="3243426" cy="169200"/>
                <a:chOff x="408400" y="8819700"/>
                <a:chExt cx="3243426" cy="169200"/>
              </a:xfrm>
            </p:grpSpPr>
            <p:sp>
              <p:nvSpPr>
                <p:cNvPr id="187" name="Google Shape;187;p13"/>
                <p:cNvSpPr txBox="1"/>
                <p:nvPr/>
              </p:nvSpPr>
              <p:spPr>
                <a:xfrm>
                  <a:off x="408400" y="8827350"/>
                  <a:ext cx="148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188" name="Google Shape;188;p13"/>
                <p:cNvSpPr txBox="1"/>
                <p:nvPr/>
              </p:nvSpPr>
              <p:spPr>
                <a:xfrm>
                  <a:off x="1974775" y="8819700"/>
                  <a:ext cx="803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Total</a:t>
                  </a:r>
                  <a:endParaRPr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  <p:sp>
              <p:nvSpPr>
                <p:cNvPr id="189" name="Google Shape;189;p13"/>
                <p:cNvSpPr txBox="1"/>
                <p:nvPr/>
              </p:nvSpPr>
              <p:spPr>
                <a:xfrm>
                  <a:off x="2848725" y="8819700"/>
                  <a:ext cx="8031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</p:grpSp>
        </p:grpSp>
        <p:grpSp>
          <p:nvGrpSpPr>
            <p:cNvPr id="190" name="Google Shape;190;p13"/>
            <p:cNvGrpSpPr/>
            <p:nvPr/>
          </p:nvGrpSpPr>
          <p:grpSpPr>
            <a:xfrm>
              <a:off x="3874509" y="5504200"/>
              <a:ext cx="3327295" cy="3515100"/>
              <a:chOff x="360009" y="5504200"/>
              <a:chExt cx="3327295" cy="3515100"/>
            </a:xfrm>
          </p:grpSpPr>
          <p:grpSp>
            <p:nvGrpSpPr>
              <p:cNvPr id="191" name="Google Shape;191;p13"/>
              <p:cNvGrpSpPr/>
              <p:nvPr/>
            </p:nvGrpSpPr>
            <p:grpSpPr>
              <a:xfrm>
                <a:off x="360009" y="5504200"/>
                <a:ext cx="3326976" cy="324000"/>
                <a:chOff x="360000" y="3466300"/>
                <a:chExt cx="6840000" cy="324000"/>
              </a:xfrm>
            </p:grpSpPr>
            <p:sp>
              <p:nvSpPr>
                <p:cNvPr id="192" name="Google Shape;192;p13"/>
                <p:cNvSpPr/>
                <p:nvPr/>
              </p:nvSpPr>
              <p:spPr>
                <a:xfrm>
                  <a:off x="360000" y="3466300"/>
                  <a:ext cx="6840000" cy="324000"/>
                </a:xfrm>
                <a:prstGeom prst="rect">
                  <a:avLst/>
                </a:prstGeom>
                <a:solidFill>
                  <a:srgbClr val="D6E8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93" name="Google Shape;193;p13"/>
                <p:cNvSpPr txBox="1"/>
                <p:nvPr/>
              </p:nvSpPr>
              <p:spPr>
                <a:xfrm>
                  <a:off x="1185900" y="3543700"/>
                  <a:ext cx="5188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Variable Expenses</a:t>
                  </a:r>
                  <a:endParaRPr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</p:grpSp>
          <p:sp>
            <p:nvSpPr>
              <p:cNvPr id="194" name="Google Shape;194;p13"/>
              <p:cNvSpPr/>
              <p:nvPr/>
            </p:nvSpPr>
            <p:spPr>
              <a:xfrm>
                <a:off x="363925" y="5828200"/>
                <a:ext cx="3319800" cy="3191100"/>
              </a:xfrm>
              <a:prstGeom prst="rect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13"/>
              <p:cNvSpPr txBox="1"/>
              <p:nvPr/>
            </p:nvSpPr>
            <p:spPr>
              <a:xfrm>
                <a:off x="363932" y="5853481"/>
                <a:ext cx="1575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Memo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96" name="Google Shape;196;p13"/>
              <p:cNvSpPr txBox="1"/>
              <p:nvPr/>
            </p:nvSpPr>
            <p:spPr>
              <a:xfrm>
                <a:off x="1939630" y="5853525"/>
                <a:ext cx="873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Budget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cxnSp>
            <p:nvCxnSpPr>
              <p:cNvPr id="197" name="Google Shape;197;p13"/>
              <p:cNvCxnSpPr/>
              <p:nvPr/>
            </p:nvCxnSpPr>
            <p:spPr>
              <a:xfrm>
                <a:off x="360075" y="604802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8" name="Google Shape;198;p13"/>
              <p:cNvCxnSpPr/>
              <p:nvPr/>
            </p:nvCxnSpPr>
            <p:spPr>
              <a:xfrm>
                <a:off x="1939675" y="5809575"/>
                <a:ext cx="0" cy="3209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9" name="Google Shape;199;p13"/>
              <p:cNvCxnSpPr/>
              <p:nvPr/>
            </p:nvCxnSpPr>
            <p:spPr>
              <a:xfrm>
                <a:off x="360075" y="628676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0" name="Google Shape;200;p13"/>
              <p:cNvCxnSpPr/>
              <p:nvPr/>
            </p:nvCxnSpPr>
            <p:spPr>
              <a:xfrm>
                <a:off x="360075" y="6506593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1" name="Google Shape;201;p13"/>
              <p:cNvCxnSpPr/>
              <p:nvPr/>
            </p:nvCxnSpPr>
            <p:spPr>
              <a:xfrm>
                <a:off x="360075" y="674534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2" name="Google Shape;202;p13"/>
              <p:cNvCxnSpPr/>
              <p:nvPr/>
            </p:nvCxnSpPr>
            <p:spPr>
              <a:xfrm>
                <a:off x="360075" y="7185000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3" name="Google Shape;203;p13"/>
              <p:cNvCxnSpPr/>
              <p:nvPr/>
            </p:nvCxnSpPr>
            <p:spPr>
              <a:xfrm>
                <a:off x="360075" y="6965173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4" name="Google Shape;204;p13"/>
              <p:cNvCxnSpPr/>
              <p:nvPr/>
            </p:nvCxnSpPr>
            <p:spPr>
              <a:xfrm>
                <a:off x="2817650" y="5809575"/>
                <a:ext cx="0" cy="3209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5" name="Google Shape;205;p13"/>
              <p:cNvSpPr txBox="1"/>
              <p:nvPr/>
            </p:nvSpPr>
            <p:spPr>
              <a:xfrm>
                <a:off x="2813405" y="5853525"/>
                <a:ext cx="873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Actual</a:t>
                </a:r>
                <a:endParaRPr sz="11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cxnSp>
            <p:nvCxnSpPr>
              <p:cNvPr id="206" name="Google Shape;206;p13"/>
              <p:cNvCxnSpPr/>
              <p:nvPr/>
            </p:nvCxnSpPr>
            <p:spPr>
              <a:xfrm>
                <a:off x="360075" y="7426340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7" name="Google Shape;207;p13"/>
              <p:cNvCxnSpPr/>
              <p:nvPr/>
            </p:nvCxnSpPr>
            <p:spPr>
              <a:xfrm>
                <a:off x="360075" y="7646168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8" name="Google Shape;208;p13"/>
              <p:cNvCxnSpPr/>
              <p:nvPr/>
            </p:nvCxnSpPr>
            <p:spPr>
              <a:xfrm>
                <a:off x="360075" y="7884920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9" name="Google Shape;209;p13"/>
              <p:cNvCxnSpPr/>
              <p:nvPr/>
            </p:nvCxnSpPr>
            <p:spPr>
              <a:xfrm>
                <a:off x="360075" y="832457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0" name="Google Shape;210;p13"/>
              <p:cNvCxnSpPr/>
              <p:nvPr/>
            </p:nvCxnSpPr>
            <p:spPr>
              <a:xfrm>
                <a:off x="360075" y="8104748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1" name="Google Shape;211;p13"/>
              <p:cNvCxnSpPr/>
              <p:nvPr/>
            </p:nvCxnSpPr>
            <p:spPr>
              <a:xfrm>
                <a:off x="360075" y="8560715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2" name="Google Shape;212;p13"/>
              <p:cNvCxnSpPr/>
              <p:nvPr/>
            </p:nvCxnSpPr>
            <p:spPr>
              <a:xfrm>
                <a:off x="360075" y="8780543"/>
                <a:ext cx="3323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13" name="Google Shape;213;p13"/>
              <p:cNvGrpSpPr/>
              <p:nvPr/>
            </p:nvGrpSpPr>
            <p:grpSpPr>
              <a:xfrm>
                <a:off x="399600" y="6090425"/>
                <a:ext cx="3256201" cy="153950"/>
                <a:chOff x="399600" y="6090409"/>
                <a:chExt cx="3256201" cy="153950"/>
              </a:xfrm>
            </p:grpSpPr>
            <p:sp>
              <p:nvSpPr>
                <p:cNvPr id="214" name="Google Shape;214;p13"/>
                <p:cNvSpPr txBox="1"/>
                <p:nvPr/>
              </p:nvSpPr>
              <p:spPr>
                <a:xfrm>
                  <a:off x="399600" y="6090409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15" name="Google Shape;215;p13"/>
                <p:cNvSpPr txBox="1"/>
                <p:nvPr/>
              </p:nvSpPr>
              <p:spPr>
                <a:xfrm>
                  <a:off x="1970950" y="6090459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16" name="Google Shape;216;p13"/>
                <p:cNvSpPr txBox="1"/>
                <p:nvPr/>
              </p:nvSpPr>
              <p:spPr>
                <a:xfrm>
                  <a:off x="2844901" y="6090459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17" name="Google Shape;217;p13"/>
              <p:cNvGrpSpPr/>
              <p:nvPr/>
            </p:nvGrpSpPr>
            <p:grpSpPr>
              <a:xfrm>
                <a:off x="399600" y="6319707"/>
                <a:ext cx="3256201" cy="153953"/>
                <a:chOff x="399600" y="6319697"/>
                <a:chExt cx="3256201" cy="153953"/>
              </a:xfrm>
            </p:grpSpPr>
            <p:sp>
              <p:nvSpPr>
                <p:cNvPr id="218" name="Google Shape;218;p13"/>
                <p:cNvSpPr txBox="1"/>
                <p:nvPr/>
              </p:nvSpPr>
              <p:spPr>
                <a:xfrm>
                  <a:off x="399600" y="6319697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19" name="Google Shape;219;p13"/>
                <p:cNvSpPr txBox="1"/>
                <p:nvPr/>
              </p:nvSpPr>
              <p:spPr>
                <a:xfrm>
                  <a:off x="1970950" y="6319750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20" name="Google Shape;220;p13"/>
                <p:cNvSpPr txBox="1"/>
                <p:nvPr/>
              </p:nvSpPr>
              <p:spPr>
                <a:xfrm>
                  <a:off x="2844901" y="6319750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21" name="Google Shape;221;p13"/>
              <p:cNvGrpSpPr/>
              <p:nvPr/>
            </p:nvGrpSpPr>
            <p:grpSpPr>
              <a:xfrm>
                <a:off x="399600" y="6548996"/>
                <a:ext cx="3256201" cy="153956"/>
                <a:chOff x="399600" y="6548972"/>
                <a:chExt cx="3256201" cy="153956"/>
              </a:xfrm>
            </p:grpSpPr>
            <p:sp>
              <p:nvSpPr>
                <p:cNvPr id="222" name="Google Shape;222;p13"/>
                <p:cNvSpPr txBox="1"/>
                <p:nvPr/>
              </p:nvSpPr>
              <p:spPr>
                <a:xfrm>
                  <a:off x="399600" y="6548972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23" name="Google Shape;223;p13"/>
                <p:cNvSpPr txBox="1"/>
                <p:nvPr/>
              </p:nvSpPr>
              <p:spPr>
                <a:xfrm>
                  <a:off x="1970950" y="6549028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24" name="Google Shape;224;p13"/>
                <p:cNvSpPr txBox="1"/>
                <p:nvPr/>
              </p:nvSpPr>
              <p:spPr>
                <a:xfrm>
                  <a:off x="2844901" y="6549028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25" name="Google Shape;225;p13"/>
              <p:cNvGrpSpPr/>
              <p:nvPr/>
            </p:nvGrpSpPr>
            <p:grpSpPr>
              <a:xfrm>
                <a:off x="399600" y="6778284"/>
                <a:ext cx="3256201" cy="153959"/>
                <a:chOff x="399600" y="6778272"/>
                <a:chExt cx="3256201" cy="153959"/>
              </a:xfrm>
            </p:grpSpPr>
            <p:sp>
              <p:nvSpPr>
                <p:cNvPr id="226" name="Google Shape;226;p13"/>
                <p:cNvSpPr txBox="1"/>
                <p:nvPr/>
              </p:nvSpPr>
              <p:spPr>
                <a:xfrm>
                  <a:off x="399600" y="6778272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27" name="Google Shape;227;p13"/>
                <p:cNvSpPr txBox="1"/>
                <p:nvPr/>
              </p:nvSpPr>
              <p:spPr>
                <a:xfrm>
                  <a:off x="1970950" y="6778330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28" name="Google Shape;228;p13"/>
                <p:cNvSpPr txBox="1"/>
                <p:nvPr/>
              </p:nvSpPr>
              <p:spPr>
                <a:xfrm>
                  <a:off x="2844901" y="6778330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29" name="Google Shape;229;p13"/>
              <p:cNvGrpSpPr/>
              <p:nvPr/>
            </p:nvGrpSpPr>
            <p:grpSpPr>
              <a:xfrm>
                <a:off x="399600" y="6998116"/>
                <a:ext cx="3256201" cy="153949"/>
                <a:chOff x="399600" y="6987672"/>
                <a:chExt cx="3256201" cy="153949"/>
              </a:xfrm>
            </p:grpSpPr>
            <p:sp>
              <p:nvSpPr>
                <p:cNvPr id="230" name="Google Shape;230;p13"/>
                <p:cNvSpPr txBox="1"/>
                <p:nvPr/>
              </p:nvSpPr>
              <p:spPr>
                <a:xfrm>
                  <a:off x="399600" y="6987672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31" name="Google Shape;231;p13"/>
                <p:cNvSpPr txBox="1"/>
                <p:nvPr/>
              </p:nvSpPr>
              <p:spPr>
                <a:xfrm>
                  <a:off x="1970950" y="6987721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32" name="Google Shape;232;p13"/>
                <p:cNvSpPr txBox="1"/>
                <p:nvPr/>
              </p:nvSpPr>
              <p:spPr>
                <a:xfrm>
                  <a:off x="2844901" y="6987721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33" name="Google Shape;233;p13"/>
              <p:cNvGrpSpPr/>
              <p:nvPr/>
            </p:nvGrpSpPr>
            <p:grpSpPr>
              <a:xfrm>
                <a:off x="399600" y="7228698"/>
                <a:ext cx="3256201" cy="153952"/>
                <a:chOff x="399600" y="7216959"/>
                <a:chExt cx="3256201" cy="153952"/>
              </a:xfrm>
            </p:grpSpPr>
            <p:sp>
              <p:nvSpPr>
                <p:cNvPr id="234" name="Google Shape;234;p13"/>
                <p:cNvSpPr txBox="1"/>
                <p:nvPr/>
              </p:nvSpPr>
              <p:spPr>
                <a:xfrm>
                  <a:off x="399600" y="7216959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35" name="Google Shape;235;p13"/>
                <p:cNvSpPr txBox="1"/>
                <p:nvPr/>
              </p:nvSpPr>
              <p:spPr>
                <a:xfrm>
                  <a:off x="1970950" y="7217011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36" name="Google Shape;236;p13"/>
                <p:cNvSpPr txBox="1"/>
                <p:nvPr/>
              </p:nvSpPr>
              <p:spPr>
                <a:xfrm>
                  <a:off x="2844901" y="7217011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37" name="Google Shape;237;p13"/>
              <p:cNvGrpSpPr/>
              <p:nvPr/>
            </p:nvGrpSpPr>
            <p:grpSpPr>
              <a:xfrm>
                <a:off x="399600" y="7459281"/>
                <a:ext cx="3256201" cy="153955"/>
                <a:chOff x="399600" y="7446234"/>
                <a:chExt cx="3256201" cy="153955"/>
              </a:xfrm>
            </p:grpSpPr>
            <p:sp>
              <p:nvSpPr>
                <p:cNvPr id="238" name="Google Shape;238;p13"/>
                <p:cNvSpPr txBox="1"/>
                <p:nvPr/>
              </p:nvSpPr>
              <p:spPr>
                <a:xfrm>
                  <a:off x="399600" y="7446234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39" name="Google Shape;239;p13"/>
                <p:cNvSpPr txBox="1"/>
                <p:nvPr/>
              </p:nvSpPr>
              <p:spPr>
                <a:xfrm>
                  <a:off x="1970950" y="7446289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40" name="Google Shape;240;p13"/>
                <p:cNvSpPr txBox="1"/>
                <p:nvPr/>
              </p:nvSpPr>
              <p:spPr>
                <a:xfrm>
                  <a:off x="2844901" y="7446289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41" name="Google Shape;241;p13"/>
              <p:cNvGrpSpPr/>
              <p:nvPr/>
            </p:nvGrpSpPr>
            <p:grpSpPr>
              <a:xfrm>
                <a:off x="399600" y="7688569"/>
                <a:ext cx="3256201" cy="153958"/>
                <a:chOff x="399600" y="7675534"/>
                <a:chExt cx="3256201" cy="153958"/>
              </a:xfrm>
            </p:grpSpPr>
            <p:sp>
              <p:nvSpPr>
                <p:cNvPr id="242" name="Google Shape;242;p13"/>
                <p:cNvSpPr txBox="1"/>
                <p:nvPr/>
              </p:nvSpPr>
              <p:spPr>
                <a:xfrm>
                  <a:off x="399600" y="7675534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43" name="Google Shape;243;p13"/>
                <p:cNvSpPr txBox="1"/>
                <p:nvPr/>
              </p:nvSpPr>
              <p:spPr>
                <a:xfrm>
                  <a:off x="1970950" y="7675592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44" name="Google Shape;244;p13"/>
                <p:cNvSpPr txBox="1"/>
                <p:nvPr/>
              </p:nvSpPr>
              <p:spPr>
                <a:xfrm>
                  <a:off x="2844901" y="7675592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45" name="Google Shape;245;p13"/>
              <p:cNvGrpSpPr/>
              <p:nvPr/>
            </p:nvGrpSpPr>
            <p:grpSpPr>
              <a:xfrm>
                <a:off x="399600" y="7917864"/>
                <a:ext cx="3256201" cy="153948"/>
                <a:chOff x="399600" y="7911834"/>
                <a:chExt cx="3256201" cy="153948"/>
              </a:xfrm>
            </p:grpSpPr>
            <p:sp>
              <p:nvSpPr>
                <p:cNvPr id="246" name="Google Shape;246;p13"/>
                <p:cNvSpPr txBox="1"/>
                <p:nvPr/>
              </p:nvSpPr>
              <p:spPr>
                <a:xfrm>
                  <a:off x="399600" y="7911834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47" name="Google Shape;247;p13"/>
                <p:cNvSpPr txBox="1"/>
                <p:nvPr/>
              </p:nvSpPr>
              <p:spPr>
                <a:xfrm>
                  <a:off x="1970950" y="7911883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48" name="Google Shape;248;p13"/>
                <p:cNvSpPr txBox="1"/>
                <p:nvPr/>
              </p:nvSpPr>
              <p:spPr>
                <a:xfrm>
                  <a:off x="2844901" y="7911883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49" name="Google Shape;249;p13"/>
              <p:cNvGrpSpPr/>
              <p:nvPr/>
            </p:nvGrpSpPr>
            <p:grpSpPr>
              <a:xfrm>
                <a:off x="399600" y="8137690"/>
                <a:ext cx="3256201" cy="153951"/>
                <a:chOff x="399600" y="8141122"/>
                <a:chExt cx="3256201" cy="153951"/>
              </a:xfrm>
            </p:grpSpPr>
            <p:sp>
              <p:nvSpPr>
                <p:cNvPr id="250" name="Google Shape;250;p13"/>
                <p:cNvSpPr txBox="1"/>
                <p:nvPr/>
              </p:nvSpPr>
              <p:spPr>
                <a:xfrm>
                  <a:off x="399600" y="8141122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51" name="Google Shape;251;p13"/>
                <p:cNvSpPr txBox="1"/>
                <p:nvPr/>
              </p:nvSpPr>
              <p:spPr>
                <a:xfrm>
                  <a:off x="1970950" y="8141173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52" name="Google Shape;252;p13"/>
                <p:cNvSpPr txBox="1"/>
                <p:nvPr/>
              </p:nvSpPr>
              <p:spPr>
                <a:xfrm>
                  <a:off x="2844901" y="8141173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53" name="Google Shape;253;p13"/>
              <p:cNvGrpSpPr/>
              <p:nvPr/>
            </p:nvGrpSpPr>
            <p:grpSpPr>
              <a:xfrm>
                <a:off x="399600" y="8365672"/>
                <a:ext cx="3256201" cy="153954"/>
                <a:chOff x="399600" y="8370397"/>
                <a:chExt cx="3256201" cy="153954"/>
              </a:xfrm>
            </p:grpSpPr>
            <p:sp>
              <p:nvSpPr>
                <p:cNvPr id="254" name="Google Shape;254;p13"/>
                <p:cNvSpPr txBox="1"/>
                <p:nvPr/>
              </p:nvSpPr>
              <p:spPr>
                <a:xfrm>
                  <a:off x="399600" y="8370397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55" name="Google Shape;255;p13"/>
                <p:cNvSpPr txBox="1"/>
                <p:nvPr/>
              </p:nvSpPr>
              <p:spPr>
                <a:xfrm>
                  <a:off x="1970950" y="8370451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56" name="Google Shape;256;p13"/>
                <p:cNvSpPr txBox="1"/>
                <p:nvPr/>
              </p:nvSpPr>
              <p:spPr>
                <a:xfrm>
                  <a:off x="2844901" y="8370451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257" name="Google Shape;257;p13"/>
              <p:cNvGrpSpPr/>
              <p:nvPr/>
            </p:nvGrpSpPr>
            <p:grpSpPr>
              <a:xfrm>
                <a:off x="399600" y="8593654"/>
                <a:ext cx="3256201" cy="153957"/>
                <a:chOff x="399600" y="8599697"/>
                <a:chExt cx="3256201" cy="153957"/>
              </a:xfrm>
            </p:grpSpPr>
            <p:sp>
              <p:nvSpPr>
                <p:cNvPr id="258" name="Google Shape;258;p13"/>
                <p:cNvSpPr txBox="1"/>
                <p:nvPr/>
              </p:nvSpPr>
              <p:spPr>
                <a:xfrm>
                  <a:off x="399600" y="8599697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59" name="Google Shape;259;p13"/>
                <p:cNvSpPr txBox="1"/>
                <p:nvPr/>
              </p:nvSpPr>
              <p:spPr>
                <a:xfrm>
                  <a:off x="1970950" y="8599754"/>
                  <a:ext cx="811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60" name="Google Shape;260;p13"/>
                <p:cNvSpPr txBox="1"/>
                <p:nvPr/>
              </p:nvSpPr>
              <p:spPr>
                <a:xfrm>
                  <a:off x="2844901" y="8599754"/>
                  <a:ext cx="810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sp>
            <p:nvSpPr>
              <p:cNvPr id="261" name="Google Shape;261;p13"/>
              <p:cNvSpPr txBox="1"/>
              <p:nvPr/>
            </p:nvSpPr>
            <p:spPr>
              <a:xfrm>
                <a:off x="2813405" y="8819725"/>
                <a:ext cx="873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grpSp>
            <p:nvGrpSpPr>
              <p:cNvPr id="262" name="Google Shape;262;p13"/>
              <p:cNvGrpSpPr/>
              <p:nvPr/>
            </p:nvGrpSpPr>
            <p:grpSpPr>
              <a:xfrm>
                <a:off x="399600" y="8819700"/>
                <a:ext cx="3256150" cy="169200"/>
                <a:chOff x="399600" y="8819700"/>
                <a:chExt cx="3256150" cy="169200"/>
              </a:xfrm>
            </p:grpSpPr>
            <p:sp>
              <p:nvSpPr>
                <p:cNvPr id="263" name="Google Shape;263;p13"/>
                <p:cNvSpPr txBox="1"/>
                <p:nvPr/>
              </p:nvSpPr>
              <p:spPr>
                <a:xfrm>
                  <a:off x="399600" y="8827350"/>
                  <a:ext cx="1504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264" name="Google Shape;264;p13"/>
                <p:cNvSpPr txBox="1"/>
                <p:nvPr/>
              </p:nvSpPr>
              <p:spPr>
                <a:xfrm>
                  <a:off x="1970950" y="8819700"/>
                  <a:ext cx="811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Total</a:t>
                  </a:r>
                  <a:endParaRPr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  <p:sp>
              <p:nvSpPr>
                <p:cNvPr id="265" name="Google Shape;265;p13"/>
                <p:cNvSpPr txBox="1"/>
                <p:nvPr/>
              </p:nvSpPr>
              <p:spPr>
                <a:xfrm>
                  <a:off x="2844850" y="8819700"/>
                  <a:ext cx="810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</p:grpSp>
        </p:grpSp>
      </p:grpSp>
      <p:grpSp>
        <p:nvGrpSpPr>
          <p:cNvPr id="266" name="Google Shape;266;p13"/>
          <p:cNvGrpSpPr/>
          <p:nvPr/>
        </p:nvGrpSpPr>
        <p:grpSpPr>
          <a:xfrm>
            <a:off x="360075" y="9333900"/>
            <a:ext cx="6843850" cy="919500"/>
            <a:chOff x="360075" y="9333900"/>
            <a:chExt cx="6843850" cy="919500"/>
          </a:xfrm>
        </p:grpSpPr>
        <p:sp>
          <p:nvSpPr>
            <p:cNvPr id="267" name="Google Shape;267;p13"/>
            <p:cNvSpPr/>
            <p:nvPr/>
          </p:nvSpPr>
          <p:spPr>
            <a:xfrm>
              <a:off x="363925" y="9335100"/>
              <a:ext cx="6840000" cy="914400"/>
            </a:xfrm>
            <a:prstGeom prst="rect">
              <a:avLst/>
            </a:prstGeom>
            <a:noFill/>
            <a:ln cap="flat" cmpd="sng" w="9525">
              <a:solidFill>
                <a:srgbClr val="D6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68" name="Google Shape;268;p13"/>
            <p:cNvGrpSpPr/>
            <p:nvPr/>
          </p:nvGrpSpPr>
          <p:grpSpPr>
            <a:xfrm>
              <a:off x="363916" y="9360381"/>
              <a:ext cx="1584445" cy="849391"/>
              <a:chOff x="363925" y="3815625"/>
              <a:chExt cx="1172100" cy="849391"/>
            </a:xfrm>
          </p:grpSpPr>
          <p:sp>
            <p:nvSpPr>
              <p:cNvPr id="269" name="Google Shape;269;p13"/>
              <p:cNvSpPr txBox="1"/>
              <p:nvPr/>
            </p:nvSpPr>
            <p:spPr>
              <a:xfrm>
                <a:off x="363925" y="3815625"/>
                <a:ext cx="117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Summary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70" name="Google Shape;270;p13"/>
              <p:cNvSpPr txBox="1"/>
              <p:nvPr/>
            </p:nvSpPr>
            <p:spPr>
              <a:xfrm>
                <a:off x="398552" y="4052544"/>
                <a:ext cx="1102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Total Income</a:t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71" name="Google Shape;271;p13"/>
              <p:cNvSpPr txBox="1"/>
              <p:nvPr/>
            </p:nvSpPr>
            <p:spPr>
              <a:xfrm>
                <a:off x="398552" y="4281836"/>
                <a:ext cx="1102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Total Expenses</a:t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72" name="Google Shape;272;p13"/>
              <p:cNvSpPr txBox="1"/>
              <p:nvPr/>
            </p:nvSpPr>
            <p:spPr>
              <a:xfrm>
                <a:off x="398552" y="4511116"/>
                <a:ext cx="1102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Total Savings</a:t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73" name="Google Shape;273;p13"/>
            <p:cNvGrpSpPr/>
            <p:nvPr/>
          </p:nvGrpSpPr>
          <p:grpSpPr>
            <a:xfrm>
              <a:off x="1948391" y="9360425"/>
              <a:ext cx="1835635" cy="849399"/>
              <a:chOff x="1536025" y="3815625"/>
              <a:chExt cx="2247900" cy="849399"/>
            </a:xfrm>
          </p:grpSpPr>
          <p:sp>
            <p:nvSpPr>
              <p:cNvPr id="274" name="Google Shape;274;p13"/>
              <p:cNvSpPr txBox="1"/>
              <p:nvPr/>
            </p:nvSpPr>
            <p:spPr>
              <a:xfrm>
                <a:off x="1536025" y="3815625"/>
                <a:ext cx="224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Budget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75" name="Google Shape;275;p13"/>
              <p:cNvSpPr txBox="1"/>
              <p:nvPr/>
            </p:nvSpPr>
            <p:spPr>
              <a:xfrm>
                <a:off x="1584774" y="4052550"/>
                <a:ext cx="215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76" name="Google Shape;276;p13"/>
              <p:cNvSpPr txBox="1"/>
              <p:nvPr/>
            </p:nvSpPr>
            <p:spPr>
              <a:xfrm>
                <a:off x="1584774" y="4281843"/>
                <a:ext cx="215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77" name="Google Shape;277;p13"/>
              <p:cNvSpPr txBox="1"/>
              <p:nvPr/>
            </p:nvSpPr>
            <p:spPr>
              <a:xfrm>
                <a:off x="1584774" y="4511124"/>
                <a:ext cx="215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78" name="Google Shape;278;p13"/>
            <p:cNvGrpSpPr/>
            <p:nvPr/>
          </p:nvGrpSpPr>
          <p:grpSpPr>
            <a:xfrm>
              <a:off x="3783925" y="9360425"/>
              <a:ext cx="1732500" cy="849398"/>
              <a:chOff x="3783925" y="3815625"/>
              <a:chExt cx="1732500" cy="849398"/>
            </a:xfrm>
          </p:grpSpPr>
          <p:sp>
            <p:nvSpPr>
              <p:cNvPr id="279" name="Google Shape;279;p13"/>
              <p:cNvSpPr txBox="1"/>
              <p:nvPr/>
            </p:nvSpPr>
            <p:spPr>
              <a:xfrm>
                <a:off x="3783925" y="3815625"/>
                <a:ext cx="1732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Actual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80" name="Google Shape;280;p13"/>
              <p:cNvSpPr txBox="1"/>
              <p:nvPr/>
            </p:nvSpPr>
            <p:spPr>
              <a:xfrm>
                <a:off x="3824225" y="4052550"/>
                <a:ext cx="16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81" name="Google Shape;281;p13"/>
              <p:cNvSpPr txBox="1"/>
              <p:nvPr/>
            </p:nvSpPr>
            <p:spPr>
              <a:xfrm>
                <a:off x="3824225" y="4281843"/>
                <a:ext cx="16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82" name="Google Shape;282;p13"/>
              <p:cNvSpPr txBox="1"/>
              <p:nvPr/>
            </p:nvSpPr>
            <p:spPr>
              <a:xfrm>
                <a:off x="3824225" y="4511123"/>
                <a:ext cx="16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83" name="Google Shape;283;p13"/>
            <p:cNvGrpSpPr/>
            <p:nvPr/>
          </p:nvGrpSpPr>
          <p:grpSpPr>
            <a:xfrm>
              <a:off x="5516575" y="9360425"/>
              <a:ext cx="1683300" cy="849400"/>
              <a:chOff x="5516575" y="3815625"/>
              <a:chExt cx="1683300" cy="849400"/>
            </a:xfrm>
          </p:grpSpPr>
          <p:sp>
            <p:nvSpPr>
              <p:cNvPr id="284" name="Google Shape;284;p13"/>
              <p:cNvSpPr txBox="1"/>
              <p:nvPr/>
            </p:nvSpPr>
            <p:spPr>
              <a:xfrm>
                <a:off x="5516575" y="3815625"/>
                <a:ext cx="1683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+/-</a:t>
                </a:r>
                <a:endParaRPr sz="11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85" name="Google Shape;285;p13"/>
              <p:cNvSpPr txBox="1"/>
              <p:nvPr/>
            </p:nvSpPr>
            <p:spPr>
              <a:xfrm>
                <a:off x="5553050" y="4052550"/>
                <a:ext cx="161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86" name="Google Shape;286;p13"/>
              <p:cNvSpPr txBox="1"/>
              <p:nvPr/>
            </p:nvSpPr>
            <p:spPr>
              <a:xfrm>
                <a:off x="5553050" y="4281844"/>
                <a:ext cx="161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87" name="Google Shape;287;p13"/>
              <p:cNvSpPr txBox="1"/>
              <p:nvPr/>
            </p:nvSpPr>
            <p:spPr>
              <a:xfrm>
                <a:off x="5553050" y="4511125"/>
                <a:ext cx="161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88" name="Google Shape;288;p13"/>
            <p:cNvGrpSpPr/>
            <p:nvPr/>
          </p:nvGrpSpPr>
          <p:grpSpPr>
            <a:xfrm>
              <a:off x="360075" y="9333900"/>
              <a:ext cx="6842100" cy="919500"/>
              <a:chOff x="360075" y="3789100"/>
              <a:chExt cx="6842100" cy="919500"/>
            </a:xfrm>
          </p:grpSpPr>
          <p:cxnSp>
            <p:nvCxnSpPr>
              <p:cNvPr id="289" name="Google Shape;289;p13"/>
              <p:cNvCxnSpPr/>
              <p:nvPr/>
            </p:nvCxnSpPr>
            <p:spPr>
              <a:xfrm>
                <a:off x="360075" y="4010125"/>
                <a:ext cx="684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E8E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90" name="Google Shape;290;p13"/>
              <p:cNvGrpSpPr/>
              <p:nvPr/>
            </p:nvGrpSpPr>
            <p:grpSpPr>
              <a:xfrm>
                <a:off x="360075" y="3789100"/>
                <a:ext cx="6842100" cy="919500"/>
                <a:chOff x="360075" y="3789100"/>
                <a:chExt cx="6842100" cy="919500"/>
              </a:xfrm>
            </p:grpSpPr>
            <p:cxnSp>
              <p:nvCxnSpPr>
                <p:cNvPr id="291" name="Google Shape;291;p13"/>
                <p:cNvCxnSpPr/>
                <p:nvPr/>
              </p:nvCxnSpPr>
              <p:spPr>
                <a:xfrm>
                  <a:off x="1940475" y="3789100"/>
                  <a:ext cx="0" cy="919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6E8E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2" name="Google Shape;292;p13"/>
                <p:cNvCxnSpPr>
                  <a:stCxn id="267" idx="0"/>
                  <a:endCxn id="267" idx="2"/>
                </p:cNvCxnSpPr>
                <p:nvPr/>
              </p:nvCxnSpPr>
              <p:spPr>
                <a:xfrm>
                  <a:off x="3783925" y="3790300"/>
                  <a:ext cx="0" cy="914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6E8E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3" name="Google Shape;293;p13"/>
                <p:cNvCxnSpPr/>
                <p:nvPr/>
              </p:nvCxnSpPr>
              <p:spPr>
                <a:xfrm>
                  <a:off x="5516500" y="3789625"/>
                  <a:ext cx="0" cy="916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6E8E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4" name="Google Shape;294;p13"/>
                <p:cNvCxnSpPr/>
                <p:nvPr/>
              </p:nvCxnSpPr>
              <p:spPr>
                <a:xfrm>
                  <a:off x="360075" y="4248863"/>
                  <a:ext cx="684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6E8E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5" name="Google Shape;295;p13"/>
                <p:cNvCxnSpPr/>
                <p:nvPr/>
              </p:nvCxnSpPr>
              <p:spPr>
                <a:xfrm>
                  <a:off x="360075" y="4468688"/>
                  <a:ext cx="684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6E8E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