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</p:sldIdLst>
  <p:sldSz cy="7560000" cx="10692000"/>
  <p:notesSz cx="6858000" cy="9144000"/>
  <p:embeddedFontLst>
    <p:embeddedFont>
      <p:font typeface="Oswald"/>
      <p:regular r:id="rId7"/>
      <p:bold r:id="rId8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381">
          <p15:clr>
            <a:srgbClr val="747775"/>
          </p15:clr>
        </p15:guide>
        <p15:guide id="2" pos="3368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381" orient="horz"/>
        <p:guide pos="3368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font" Target="fonts/Oswald-regular.fntdata"/><Relationship Id="rId8" Type="http://schemas.openxmlformats.org/officeDocument/2006/relationships/font" Target="fonts/Oswald-bold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004515" y="685800"/>
            <a:ext cx="48495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:notes"/>
          <p:cNvSpPr/>
          <p:nvPr>
            <p:ph idx="2" type="sldImg"/>
          </p:nvPr>
        </p:nvSpPr>
        <p:spPr>
          <a:xfrm>
            <a:off x="1004515" y="685800"/>
            <a:ext cx="48495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7" name="Google Shape;57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4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2"/>
          <p:cNvSpPr txBox="1"/>
          <p:nvPr>
            <p:ph type="ctrTitle"/>
          </p:nvPr>
        </p:nvSpPr>
        <p:spPr>
          <a:xfrm>
            <a:off x="364478" y="1094388"/>
            <a:ext cx="9963000" cy="3016800"/>
          </a:xfrm>
          <a:prstGeom prst="rect">
            <a:avLst/>
          </a:prstGeom>
        </p:spPr>
        <p:txBody>
          <a:bodyPr anchorCtr="0" anchor="b" bIns="116050" lIns="116050" spcFirstLastPara="1" rIns="116050" wrap="square" tIns="11605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1pPr>
            <a:lvl2pPr lvl="1" algn="ctr"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2pPr>
            <a:lvl3pPr lvl="2" algn="ctr"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3pPr>
            <a:lvl4pPr lvl="3" algn="ctr"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4pPr>
            <a:lvl5pPr lvl="4" algn="ctr"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5pPr>
            <a:lvl6pPr lvl="5" algn="ctr"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6pPr>
            <a:lvl7pPr lvl="6" algn="ctr"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7pPr>
            <a:lvl8pPr lvl="7" algn="ctr"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8pPr>
            <a:lvl9pPr lvl="8" algn="ctr"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9pPr>
          </a:lstStyle>
          <a:p/>
        </p:txBody>
      </p:sp>
      <p:sp>
        <p:nvSpPr>
          <p:cNvPr id="16" name="Google Shape;16;p2"/>
          <p:cNvSpPr txBox="1"/>
          <p:nvPr>
            <p:ph idx="1" type="subTitle"/>
          </p:nvPr>
        </p:nvSpPr>
        <p:spPr>
          <a:xfrm>
            <a:off x="364468" y="4165643"/>
            <a:ext cx="9963000" cy="1164900"/>
          </a:xfrm>
          <a:prstGeom prst="rect">
            <a:avLst/>
          </a:prstGeom>
        </p:spPr>
        <p:txBody>
          <a:bodyPr anchorCtr="0" anchor="t" bIns="116050" lIns="116050" spcFirstLastPara="1" rIns="116050" wrap="square" tIns="11605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7" name="Google Shape;17;p2"/>
          <p:cNvSpPr txBox="1"/>
          <p:nvPr>
            <p:ph idx="12" type="sldNum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1"/>
          <p:cNvSpPr txBox="1"/>
          <p:nvPr>
            <p:ph hasCustomPrompt="1" type="title"/>
          </p:nvPr>
        </p:nvSpPr>
        <p:spPr>
          <a:xfrm>
            <a:off x="364468" y="1625801"/>
            <a:ext cx="9963000" cy="2886000"/>
          </a:xfrm>
          <a:prstGeom prst="rect">
            <a:avLst/>
          </a:prstGeom>
        </p:spPr>
        <p:txBody>
          <a:bodyPr anchorCtr="0" anchor="b" bIns="116050" lIns="116050" spcFirstLastPara="1" rIns="116050" wrap="square" tIns="11605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5200"/>
              <a:buNone/>
              <a:defRPr sz="1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15200"/>
              <a:buNone/>
              <a:defRPr sz="1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15200"/>
              <a:buNone/>
              <a:defRPr sz="1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15200"/>
              <a:buNone/>
              <a:defRPr sz="1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15200"/>
              <a:buNone/>
              <a:defRPr sz="1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15200"/>
              <a:buNone/>
              <a:defRPr sz="1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15200"/>
              <a:buNone/>
              <a:defRPr sz="1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15200"/>
              <a:buNone/>
              <a:defRPr sz="1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15200"/>
              <a:buNone/>
              <a:defRPr sz="15200"/>
            </a:lvl9pPr>
          </a:lstStyle>
          <a:p>
            <a:r>
              <a:t>xx%</a:t>
            </a:r>
          </a:p>
        </p:txBody>
      </p:sp>
      <p:sp>
        <p:nvSpPr>
          <p:cNvPr id="51" name="Google Shape;51;p11"/>
          <p:cNvSpPr txBox="1"/>
          <p:nvPr>
            <p:ph idx="1" type="body"/>
          </p:nvPr>
        </p:nvSpPr>
        <p:spPr>
          <a:xfrm>
            <a:off x="364468" y="4633192"/>
            <a:ext cx="9963000" cy="1911900"/>
          </a:xfrm>
          <a:prstGeom prst="rect">
            <a:avLst/>
          </a:prstGeom>
        </p:spPr>
        <p:txBody>
          <a:bodyPr anchorCtr="0" anchor="t" bIns="116050" lIns="116050" spcFirstLastPara="1" rIns="116050" wrap="square" tIns="116050">
            <a:normAutofit/>
          </a:bodyPr>
          <a:lstStyle>
            <a:lvl1pPr indent="-374650" lvl="0" marL="457200" algn="ctr">
              <a:spcBef>
                <a:spcPts val="0"/>
              </a:spcBef>
              <a:spcAft>
                <a:spcPts val="0"/>
              </a:spcAft>
              <a:buSzPts val="2300"/>
              <a:buChar char="●"/>
              <a:defRPr/>
            </a:lvl1pPr>
            <a:lvl2pPr indent="-342900" lvl="1" marL="914400" algn="ctr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2pPr>
            <a:lvl3pPr indent="-342900" lvl="2" marL="1371600" algn="ctr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3pPr>
            <a:lvl4pPr indent="-342900" lvl="3" marL="18288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4pPr>
            <a:lvl5pPr indent="-342900" lvl="4" marL="2286000" algn="ctr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5pPr>
            <a:lvl6pPr indent="-342900" lvl="5" marL="2743200" algn="ctr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6pPr>
            <a:lvl7pPr indent="-342900" lvl="6" marL="32004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7pPr>
            <a:lvl8pPr indent="-342900" lvl="7" marL="3657600" algn="ctr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8pPr>
            <a:lvl9pPr indent="-342900" lvl="8" marL="4114800" algn="ctr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9pPr>
          </a:lstStyle>
          <a:p/>
        </p:txBody>
      </p:sp>
      <p:sp>
        <p:nvSpPr>
          <p:cNvPr id="52" name="Google Shape;52;p11"/>
          <p:cNvSpPr txBox="1"/>
          <p:nvPr>
            <p:ph idx="12" type="sldNum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2"/>
          <p:cNvSpPr txBox="1"/>
          <p:nvPr>
            <p:ph idx="12" type="sldNum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8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3"/>
          <p:cNvSpPr txBox="1"/>
          <p:nvPr>
            <p:ph type="title"/>
          </p:nvPr>
        </p:nvSpPr>
        <p:spPr>
          <a:xfrm>
            <a:off x="364468" y="3161354"/>
            <a:ext cx="9963000" cy="12372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600"/>
              <a:buNone/>
              <a:defRPr sz="4600"/>
            </a:lvl1pPr>
            <a:lvl2pPr lvl="1" algn="ctr">
              <a:spcBef>
                <a:spcPts val="0"/>
              </a:spcBef>
              <a:spcAft>
                <a:spcPts val="0"/>
              </a:spcAft>
              <a:buSzPts val="4600"/>
              <a:buNone/>
              <a:defRPr sz="4600"/>
            </a:lvl2pPr>
            <a:lvl3pPr lvl="2" algn="ctr">
              <a:spcBef>
                <a:spcPts val="0"/>
              </a:spcBef>
              <a:spcAft>
                <a:spcPts val="0"/>
              </a:spcAft>
              <a:buSzPts val="4600"/>
              <a:buNone/>
              <a:defRPr sz="4600"/>
            </a:lvl3pPr>
            <a:lvl4pPr lvl="3" algn="ctr">
              <a:spcBef>
                <a:spcPts val="0"/>
              </a:spcBef>
              <a:spcAft>
                <a:spcPts val="0"/>
              </a:spcAft>
              <a:buSzPts val="4600"/>
              <a:buNone/>
              <a:defRPr sz="4600"/>
            </a:lvl4pPr>
            <a:lvl5pPr lvl="4" algn="ctr">
              <a:spcBef>
                <a:spcPts val="0"/>
              </a:spcBef>
              <a:spcAft>
                <a:spcPts val="0"/>
              </a:spcAft>
              <a:buSzPts val="4600"/>
              <a:buNone/>
              <a:defRPr sz="4600"/>
            </a:lvl5pPr>
            <a:lvl6pPr lvl="5" algn="ctr">
              <a:spcBef>
                <a:spcPts val="0"/>
              </a:spcBef>
              <a:spcAft>
                <a:spcPts val="0"/>
              </a:spcAft>
              <a:buSzPts val="4600"/>
              <a:buNone/>
              <a:defRPr sz="4600"/>
            </a:lvl6pPr>
            <a:lvl7pPr lvl="6" algn="ctr">
              <a:spcBef>
                <a:spcPts val="0"/>
              </a:spcBef>
              <a:spcAft>
                <a:spcPts val="0"/>
              </a:spcAft>
              <a:buSzPts val="4600"/>
              <a:buNone/>
              <a:defRPr sz="4600"/>
            </a:lvl7pPr>
            <a:lvl8pPr lvl="7" algn="ctr">
              <a:spcBef>
                <a:spcPts val="0"/>
              </a:spcBef>
              <a:spcAft>
                <a:spcPts val="0"/>
              </a:spcAft>
              <a:buSzPts val="4600"/>
              <a:buNone/>
              <a:defRPr sz="4600"/>
            </a:lvl8pPr>
            <a:lvl9pPr lvl="8" algn="ctr">
              <a:spcBef>
                <a:spcPts val="0"/>
              </a:spcBef>
              <a:spcAft>
                <a:spcPts val="0"/>
              </a:spcAft>
              <a:buSzPts val="4600"/>
              <a:buNone/>
              <a:defRPr sz="4600"/>
            </a:lvl9pPr>
          </a:lstStyle>
          <a:p/>
        </p:txBody>
      </p:sp>
      <p:sp>
        <p:nvSpPr>
          <p:cNvPr id="20" name="Google Shape;20;p3"/>
          <p:cNvSpPr txBox="1"/>
          <p:nvPr>
            <p:ph idx="12" type="sldNum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4"/>
          <p:cNvSpPr txBox="1"/>
          <p:nvPr>
            <p:ph type="title"/>
          </p:nvPr>
        </p:nvSpPr>
        <p:spPr>
          <a:xfrm>
            <a:off x="364468" y="654105"/>
            <a:ext cx="9963000" cy="841800"/>
          </a:xfrm>
          <a:prstGeom prst="rect">
            <a:avLst/>
          </a:prstGeom>
        </p:spPr>
        <p:txBody>
          <a:bodyPr anchorCtr="0" anchor="t" bIns="116050" lIns="116050" spcFirstLastPara="1" rIns="116050" wrap="square" tIns="11605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/>
        </p:txBody>
      </p:sp>
      <p:sp>
        <p:nvSpPr>
          <p:cNvPr id="23" name="Google Shape;23;p4"/>
          <p:cNvSpPr txBox="1"/>
          <p:nvPr>
            <p:ph idx="1" type="body"/>
          </p:nvPr>
        </p:nvSpPr>
        <p:spPr>
          <a:xfrm>
            <a:off x="364468" y="1693927"/>
            <a:ext cx="9963000" cy="5021400"/>
          </a:xfrm>
          <a:prstGeom prst="rect">
            <a:avLst/>
          </a:prstGeom>
        </p:spPr>
        <p:txBody>
          <a:bodyPr anchorCtr="0" anchor="t" bIns="116050" lIns="116050" spcFirstLastPara="1" rIns="116050" wrap="square" tIns="116050">
            <a:normAutofit/>
          </a:bodyPr>
          <a:lstStyle>
            <a:lvl1pPr indent="-374650" lvl="0" marL="457200">
              <a:spcBef>
                <a:spcPts val="0"/>
              </a:spcBef>
              <a:spcAft>
                <a:spcPts val="0"/>
              </a:spcAft>
              <a:buSzPts val="2300"/>
              <a:buChar char="●"/>
              <a:defRPr/>
            </a:lvl1pPr>
            <a:lvl2pPr indent="-342900" lvl="1" marL="914400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2pPr>
            <a:lvl3pPr indent="-342900" lvl="2" marL="1371600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3pPr>
            <a:lvl4pPr indent="-342900" lvl="3" marL="18288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4pPr>
            <a:lvl5pPr indent="-342900" lvl="4" marL="2286000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5pPr>
            <a:lvl6pPr indent="-342900" lvl="5" marL="2743200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6pPr>
            <a:lvl7pPr indent="-342900" lvl="6" marL="32004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7pPr>
            <a:lvl8pPr indent="-342900" lvl="7" marL="3657600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8pPr>
            <a:lvl9pPr indent="-342900" lvl="8" marL="4114800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9pPr>
          </a:lstStyle>
          <a:p/>
        </p:txBody>
      </p:sp>
      <p:sp>
        <p:nvSpPr>
          <p:cNvPr id="24" name="Google Shape;24;p4"/>
          <p:cNvSpPr txBox="1"/>
          <p:nvPr>
            <p:ph idx="12" type="sldNum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5"/>
          <p:cNvSpPr txBox="1"/>
          <p:nvPr>
            <p:ph type="title"/>
          </p:nvPr>
        </p:nvSpPr>
        <p:spPr>
          <a:xfrm>
            <a:off x="364468" y="654105"/>
            <a:ext cx="9963000" cy="841800"/>
          </a:xfrm>
          <a:prstGeom prst="rect">
            <a:avLst/>
          </a:prstGeom>
        </p:spPr>
        <p:txBody>
          <a:bodyPr anchorCtr="0" anchor="t" bIns="116050" lIns="116050" spcFirstLastPara="1" rIns="116050" wrap="square" tIns="11605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/>
        </p:txBody>
      </p:sp>
      <p:sp>
        <p:nvSpPr>
          <p:cNvPr id="27" name="Google Shape;27;p5"/>
          <p:cNvSpPr txBox="1"/>
          <p:nvPr>
            <p:ph idx="1" type="body"/>
          </p:nvPr>
        </p:nvSpPr>
        <p:spPr>
          <a:xfrm>
            <a:off x="364468" y="1693927"/>
            <a:ext cx="4677000" cy="5021400"/>
          </a:xfrm>
          <a:prstGeom prst="rect">
            <a:avLst/>
          </a:prstGeom>
        </p:spPr>
        <p:txBody>
          <a:bodyPr anchorCtr="0" anchor="t" bIns="116050" lIns="116050" spcFirstLastPara="1" rIns="116050" wrap="square" tIns="116050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 sz="1800"/>
            </a:lvl1pPr>
            <a:lvl2pPr indent="-323850" lvl="1" marL="91440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2pPr>
            <a:lvl3pPr indent="-323850" lvl="2" marL="137160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3pPr>
            <a:lvl4pPr indent="-323850" lvl="3" marL="182880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4pPr>
            <a:lvl5pPr indent="-323850" lvl="4" marL="228600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5pPr>
            <a:lvl6pPr indent="-323850" lvl="5" marL="274320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6pPr>
            <a:lvl7pPr indent="-323850" lvl="6" marL="320040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7pPr>
            <a:lvl8pPr indent="-323850" lvl="7" marL="365760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8pPr>
            <a:lvl9pPr indent="-323850" lvl="8" marL="411480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9pPr>
          </a:lstStyle>
          <a:p/>
        </p:txBody>
      </p:sp>
      <p:sp>
        <p:nvSpPr>
          <p:cNvPr id="28" name="Google Shape;28;p5"/>
          <p:cNvSpPr txBox="1"/>
          <p:nvPr>
            <p:ph idx="2" type="body"/>
          </p:nvPr>
        </p:nvSpPr>
        <p:spPr>
          <a:xfrm>
            <a:off x="5650483" y="1693927"/>
            <a:ext cx="4677000" cy="5021400"/>
          </a:xfrm>
          <a:prstGeom prst="rect">
            <a:avLst/>
          </a:prstGeom>
        </p:spPr>
        <p:txBody>
          <a:bodyPr anchorCtr="0" anchor="t" bIns="116050" lIns="116050" spcFirstLastPara="1" rIns="116050" wrap="square" tIns="116050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 sz="1800"/>
            </a:lvl1pPr>
            <a:lvl2pPr indent="-323850" lvl="1" marL="91440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2pPr>
            <a:lvl3pPr indent="-323850" lvl="2" marL="137160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3pPr>
            <a:lvl4pPr indent="-323850" lvl="3" marL="182880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4pPr>
            <a:lvl5pPr indent="-323850" lvl="4" marL="228600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5pPr>
            <a:lvl6pPr indent="-323850" lvl="5" marL="274320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6pPr>
            <a:lvl7pPr indent="-323850" lvl="6" marL="320040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7pPr>
            <a:lvl8pPr indent="-323850" lvl="7" marL="365760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8pPr>
            <a:lvl9pPr indent="-323850" lvl="8" marL="411480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9pPr>
          </a:lstStyle>
          <a:p/>
        </p:txBody>
      </p:sp>
      <p:sp>
        <p:nvSpPr>
          <p:cNvPr id="29" name="Google Shape;29;p5"/>
          <p:cNvSpPr txBox="1"/>
          <p:nvPr>
            <p:ph idx="12" type="sldNum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6"/>
          <p:cNvSpPr txBox="1"/>
          <p:nvPr>
            <p:ph type="title"/>
          </p:nvPr>
        </p:nvSpPr>
        <p:spPr>
          <a:xfrm>
            <a:off x="364468" y="654105"/>
            <a:ext cx="9963000" cy="841800"/>
          </a:xfrm>
          <a:prstGeom prst="rect">
            <a:avLst/>
          </a:prstGeom>
        </p:spPr>
        <p:txBody>
          <a:bodyPr anchorCtr="0" anchor="t" bIns="116050" lIns="116050" spcFirstLastPara="1" rIns="116050" wrap="square" tIns="11605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/>
        </p:txBody>
      </p:sp>
      <p:sp>
        <p:nvSpPr>
          <p:cNvPr id="32" name="Google Shape;32;p6"/>
          <p:cNvSpPr txBox="1"/>
          <p:nvPr>
            <p:ph idx="12" type="sldNum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7"/>
          <p:cNvSpPr txBox="1"/>
          <p:nvPr>
            <p:ph type="title"/>
          </p:nvPr>
        </p:nvSpPr>
        <p:spPr>
          <a:xfrm>
            <a:off x="364468" y="816630"/>
            <a:ext cx="3283500" cy="1110600"/>
          </a:xfrm>
          <a:prstGeom prst="rect">
            <a:avLst/>
          </a:prstGeom>
        </p:spPr>
        <p:txBody>
          <a:bodyPr anchorCtr="0" anchor="b" bIns="116050" lIns="116050" spcFirstLastPara="1" rIns="116050" wrap="square" tIns="11605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/>
        </p:txBody>
      </p:sp>
      <p:sp>
        <p:nvSpPr>
          <p:cNvPr id="35" name="Google Shape;35;p7"/>
          <p:cNvSpPr txBox="1"/>
          <p:nvPr>
            <p:ph idx="1" type="body"/>
          </p:nvPr>
        </p:nvSpPr>
        <p:spPr>
          <a:xfrm>
            <a:off x="364468" y="2042457"/>
            <a:ext cx="3283500" cy="4673100"/>
          </a:xfrm>
          <a:prstGeom prst="rect">
            <a:avLst/>
          </a:prstGeom>
        </p:spPr>
        <p:txBody>
          <a:bodyPr anchorCtr="0" anchor="t" bIns="116050" lIns="116050" spcFirstLastPara="1" rIns="116050" wrap="square" tIns="116050">
            <a:normAutofit/>
          </a:bodyPr>
          <a:lstStyle>
            <a:lvl1pPr indent="-323850" lvl="0" marL="45720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1pPr>
            <a:lvl2pPr indent="-323850" lvl="1" marL="91440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2pPr>
            <a:lvl3pPr indent="-323850" lvl="2" marL="137160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3pPr>
            <a:lvl4pPr indent="-323850" lvl="3" marL="182880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4pPr>
            <a:lvl5pPr indent="-323850" lvl="4" marL="228600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5pPr>
            <a:lvl6pPr indent="-323850" lvl="5" marL="274320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6pPr>
            <a:lvl7pPr indent="-323850" lvl="6" marL="320040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7pPr>
            <a:lvl8pPr indent="-323850" lvl="7" marL="365760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8pPr>
            <a:lvl9pPr indent="-323850" lvl="8" marL="411480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9pPr>
          </a:lstStyle>
          <a:p/>
        </p:txBody>
      </p:sp>
      <p:sp>
        <p:nvSpPr>
          <p:cNvPr id="36" name="Google Shape;36;p7"/>
          <p:cNvSpPr txBox="1"/>
          <p:nvPr>
            <p:ph idx="12" type="sldNum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8"/>
          <p:cNvSpPr txBox="1"/>
          <p:nvPr>
            <p:ph type="title"/>
          </p:nvPr>
        </p:nvSpPr>
        <p:spPr>
          <a:xfrm>
            <a:off x="573245" y="661638"/>
            <a:ext cx="7445700" cy="60126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6100"/>
              <a:buNone/>
              <a:defRPr sz="6100"/>
            </a:lvl1pPr>
            <a:lvl2pPr lvl="1">
              <a:spcBef>
                <a:spcPts val="0"/>
              </a:spcBef>
              <a:spcAft>
                <a:spcPts val="0"/>
              </a:spcAft>
              <a:buSzPts val="6100"/>
              <a:buNone/>
              <a:defRPr sz="6100"/>
            </a:lvl2pPr>
            <a:lvl3pPr lvl="2">
              <a:spcBef>
                <a:spcPts val="0"/>
              </a:spcBef>
              <a:spcAft>
                <a:spcPts val="0"/>
              </a:spcAft>
              <a:buSzPts val="6100"/>
              <a:buNone/>
              <a:defRPr sz="6100"/>
            </a:lvl3pPr>
            <a:lvl4pPr lvl="3">
              <a:spcBef>
                <a:spcPts val="0"/>
              </a:spcBef>
              <a:spcAft>
                <a:spcPts val="0"/>
              </a:spcAft>
              <a:buSzPts val="6100"/>
              <a:buNone/>
              <a:defRPr sz="6100"/>
            </a:lvl4pPr>
            <a:lvl5pPr lvl="4">
              <a:spcBef>
                <a:spcPts val="0"/>
              </a:spcBef>
              <a:spcAft>
                <a:spcPts val="0"/>
              </a:spcAft>
              <a:buSzPts val="6100"/>
              <a:buNone/>
              <a:defRPr sz="6100"/>
            </a:lvl5pPr>
            <a:lvl6pPr lvl="5">
              <a:spcBef>
                <a:spcPts val="0"/>
              </a:spcBef>
              <a:spcAft>
                <a:spcPts val="0"/>
              </a:spcAft>
              <a:buSzPts val="6100"/>
              <a:buNone/>
              <a:defRPr sz="6100"/>
            </a:lvl6pPr>
            <a:lvl7pPr lvl="6">
              <a:spcBef>
                <a:spcPts val="0"/>
              </a:spcBef>
              <a:spcAft>
                <a:spcPts val="0"/>
              </a:spcAft>
              <a:buSzPts val="6100"/>
              <a:buNone/>
              <a:defRPr sz="6100"/>
            </a:lvl7pPr>
            <a:lvl8pPr lvl="7">
              <a:spcBef>
                <a:spcPts val="0"/>
              </a:spcBef>
              <a:spcAft>
                <a:spcPts val="0"/>
              </a:spcAft>
              <a:buSzPts val="6100"/>
              <a:buNone/>
              <a:defRPr sz="6100"/>
            </a:lvl8pPr>
            <a:lvl9pPr lvl="8">
              <a:spcBef>
                <a:spcPts val="0"/>
              </a:spcBef>
              <a:spcAft>
                <a:spcPts val="0"/>
              </a:spcAft>
              <a:buSzPts val="6100"/>
              <a:buNone/>
              <a:defRPr sz="6100"/>
            </a:lvl9pPr>
          </a:lstStyle>
          <a:p/>
        </p:txBody>
      </p:sp>
      <p:sp>
        <p:nvSpPr>
          <p:cNvPr id="39" name="Google Shape;39;p8"/>
          <p:cNvSpPr txBox="1"/>
          <p:nvPr>
            <p:ph idx="12" type="sldNum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9"/>
          <p:cNvSpPr/>
          <p:nvPr/>
        </p:nvSpPr>
        <p:spPr>
          <a:xfrm>
            <a:off x="5346000" y="-184"/>
            <a:ext cx="5346000" cy="7560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116050" lIns="116050" spcFirstLastPara="1" rIns="116050" wrap="square" tIns="1160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2" name="Google Shape;42;p9"/>
          <p:cNvSpPr txBox="1"/>
          <p:nvPr>
            <p:ph type="title"/>
          </p:nvPr>
        </p:nvSpPr>
        <p:spPr>
          <a:xfrm>
            <a:off x="310447" y="1812541"/>
            <a:ext cx="4730100" cy="2178600"/>
          </a:xfrm>
          <a:prstGeom prst="rect">
            <a:avLst/>
          </a:prstGeom>
        </p:spPr>
        <p:txBody>
          <a:bodyPr anchorCtr="0" anchor="b" bIns="116050" lIns="116050" spcFirstLastPara="1" rIns="116050" wrap="square" tIns="11605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300"/>
              <a:buNone/>
              <a:defRPr sz="5300"/>
            </a:lvl1pPr>
            <a:lvl2pPr lvl="1" algn="ctr">
              <a:spcBef>
                <a:spcPts val="0"/>
              </a:spcBef>
              <a:spcAft>
                <a:spcPts val="0"/>
              </a:spcAft>
              <a:buSzPts val="5300"/>
              <a:buNone/>
              <a:defRPr sz="5300"/>
            </a:lvl2pPr>
            <a:lvl3pPr lvl="2" algn="ctr">
              <a:spcBef>
                <a:spcPts val="0"/>
              </a:spcBef>
              <a:spcAft>
                <a:spcPts val="0"/>
              </a:spcAft>
              <a:buSzPts val="5300"/>
              <a:buNone/>
              <a:defRPr sz="5300"/>
            </a:lvl3pPr>
            <a:lvl4pPr lvl="3" algn="ctr">
              <a:spcBef>
                <a:spcPts val="0"/>
              </a:spcBef>
              <a:spcAft>
                <a:spcPts val="0"/>
              </a:spcAft>
              <a:buSzPts val="5300"/>
              <a:buNone/>
              <a:defRPr sz="5300"/>
            </a:lvl4pPr>
            <a:lvl5pPr lvl="4" algn="ctr">
              <a:spcBef>
                <a:spcPts val="0"/>
              </a:spcBef>
              <a:spcAft>
                <a:spcPts val="0"/>
              </a:spcAft>
              <a:buSzPts val="5300"/>
              <a:buNone/>
              <a:defRPr sz="5300"/>
            </a:lvl5pPr>
            <a:lvl6pPr lvl="5" algn="ctr">
              <a:spcBef>
                <a:spcPts val="0"/>
              </a:spcBef>
              <a:spcAft>
                <a:spcPts val="0"/>
              </a:spcAft>
              <a:buSzPts val="5300"/>
              <a:buNone/>
              <a:defRPr sz="5300"/>
            </a:lvl6pPr>
            <a:lvl7pPr lvl="6" algn="ctr">
              <a:spcBef>
                <a:spcPts val="0"/>
              </a:spcBef>
              <a:spcAft>
                <a:spcPts val="0"/>
              </a:spcAft>
              <a:buSzPts val="5300"/>
              <a:buNone/>
              <a:defRPr sz="5300"/>
            </a:lvl7pPr>
            <a:lvl8pPr lvl="7" algn="ctr">
              <a:spcBef>
                <a:spcPts val="0"/>
              </a:spcBef>
              <a:spcAft>
                <a:spcPts val="0"/>
              </a:spcAft>
              <a:buSzPts val="5300"/>
              <a:buNone/>
              <a:defRPr sz="5300"/>
            </a:lvl8pPr>
            <a:lvl9pPr lvl="8" algn="ctr">
              <a:spcBef>
                <a:spcPts val="0"/>
              </a:spcBef>
              <a:spcAft>
                <a:spcPts val="0"/>
              </a:spcAft>
              <a:buSzPts val="5300"/>
              <a:buNone/>
              <a:defRPr sz="5300"/>
            </a:lvl9pPr>
          </a:lstStyle>
          <a:p/>
        </p:txBody>
      </p:sp>
      <p:sp>
        <p:nvSpPr>
          <p:cNvPr id="43" name="Google Shape;43;p9"/>
          <p:cNvSpPr txBox="1"/>
          <p:nvPr>
            <p:ph idx="1" type="subTitle"/>
          </p:nvPr>
        </p:nvSpPr>
        <p:spPr>
          <a:xfrm>
            <a:off x="310447" y="4120005"/>
            <a:ext cx="4730100" cy="1815300"/>
          </a:xfrm>
          <a:prstGeom prst="rect">
            <a:avLst/>
          </a:prstGeom>
        </p:spPr>
        <p:txBody>
          <a:bodyPr anchorCtr="0" anchor="t" bIns="116050" lIns="116050" spcFirstLastPara="1" rIns="116050" wrap="square" tIns="11605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9pPr>
          </a:lstStyle>
          <a:p/>
        </p:txBody>
      </p:sp>
      <p:sp>
        <p:nvSpPr>
          <p:cNvPr id="44" name="Google Shape;44;p9"/>
          <p:cNvSpPr txBox="1"/>
          <p:nvPr>
            <p:ph idx="2" type="body"/>
          </p:nvPr>
        </p:nvSpPr>
        <p:spPr>
          <a:xfrm>
            <a:off x="5775715" y="1064257"/>
            <a:ext cx="4486500" cy="54312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rmAutofit/>
          </a:bodyPr>
          <a:lstStyle>
            <a:lvl1pPr indent="-374650" lvl="0" marL="457200">
              <a:spcBef>
                <a:spcPts val="0"/>
              </a:spcBef>
              <a:spcAft>
                <a:spcPts val="0"/>
              </a:spcAft>
              <a:buSzPts val="2300"/>
              <a:buChar char="●"/>
              <a:defRPr/>
            </a:lvl1pPr>
            <a:lvl2pPr indent="-342900" lvl="1" marL="914400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2pPr>
            <a:lvl3pPr indent="-342900" lvl="2" marL="1371600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3pPr>
            <a:lvl4pPr indent="-342900" lvl="3" marL="18288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4pPr>
            <a:lvl5pPr indent="-342900" lvl="4" marL="2286000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5pPr>
            <a:lvl6pPr indent="-342900" lvl="5" marL="2743200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6pPr>
            <a:lvl7pPr indent="-342900" lvl="6" marL="32004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7pPr>
            <a:lvl8pPr indent="-342900" lvl="7" marL="3657600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8pPr>
            <a:lvl9pPr indent="-342900" lvl="8" marL="4114800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9pPr>
          </a:lstStyle>
          <a:p/>
        </p:txBody>
      </p:sp>
      <p:sp>
        <p:nvSpPr>
          <p:cNvPr id="45" name="Google Shape;45;p9"/>
          <p:cNvSpPr txBox="1"/>
          <p:nvPr>
            <p:ph idx="12" type="sldNum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6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10"/>
          <p:cNvSpPr txBox="1"/>
          <p:nvPr>
            <p:ph idx="1" type="body"/>
          </p:nvPr>
        </p:nvSpPr>
        <p:spPr>
          <a:xfrm>
            <a:off x="364468" y="6218168"/>
            <a:ext cx="7014300" cy="8895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300"/>
              <a:buNone/>
              <a:defRPr/>
            </a:lvl1pPr>
          </a:lstStyle>
          <a:p/>
        </p:txBody>
      </p:sp>
      <p:sp>
        <p:nvSpPr>
          <p:cNvPr id="48" name="Google Shape;48;p10"/>
          <p:cNvSpPr txBox="1"/>
          <p:nvPr>
            <p:ph idx="12" type="sldNum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7.xml"/><Relationship Id="rId10" Type="http://schemas.openxmlformats.org/officeDocument/2006/relationships/slideLayout" Target="../slideLayouts/slideLayout6.xml"/><Relationship Id="rId13" Type="http://schemas.openxmlformats.org/officeDocument/2006/relationships/slideLayout" Target="../slideLayouts/slideLayout9.xml"/><Relationship Id="rId12" Type="http://schemas.openxmlformats.org/officeDocument/2006/relationships/slideLayout" Target="../slideLayouts/slideLayout8.xml"/><Relationship Id="rId1" Type="http://schemas.openxmlformats.org/officeDocument/2006/relationships/image" Target="../media/image3.png"/><Relationship Id="rId2" Type="http://schemas.openxmlformats.org/officeDocument/2006/relationships/image" Target="../media/image4.png"/><Relationship Id="rId3" Type="http://schemas.openxmlformats.org/officeDocument/2006/relationships/image" Target="../media/image2.png"/><Relationship Id="rId4" Type="http://schemas.openxmlformats.org/officeDocument/2006/relationships/image" Target="../media/image1.png"/><Relationship Id="rId9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1.xml"/><Relationship Id="rId14" Type="http://schemas.openxmlformats.org/officeDocument/2006/relationships/slideLayout" Target="../slideLayouts/slideLayout10.xml"/><Relationship Id="rId16" Type="http://schemas.openxmlformats.org/officeDocument/2006/relationships/theme" Target="../theme/theme1.xml"/><Relationship Id="rId5" Type="http://schemas.openxmlformats.org/officeDocument/2006/relationships/slideLayout" Target="../slideLayouts/slideLayout1.xml"/><Relationship Id="rId6" Type="http://schemas.openxmlformats.org/officeDocument/2006/relationships/slideLayout" Target="../slideLayouts/slideLayout2.xml"/><Relationship Id="rId7" Type="http://schemas.openxmlformats.org/officeDocument/2006/relationships/slideLayout" Target="../slideLayouts/slideLayout3.xml"/><Relationship Id="rId8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oogle Shape;6;p1"/>
          <p:cNvGrpSpPr/>
          <p:nvPr/>
        </p:nvGrpSpPr>
        <p:grpSpPr>
          <a:xfrm>
            <a:off x="801" y="-1540"/>
            <a:ext cx="10692009" cy="7591190"/>
            <a:chOff x="801" y="-1540"/>
            <a:chExt cx="10692009" cy="7591190"/>
          </a:xfrm>
        </p:grpSpPr>
        <p:pic>
          <p:nvPicPr>
            <p:cNvPr id="7" name="Google Shape;7;p1" title="Rectangle 77.png"/>
            <p:cNvPicPr preferRelativeResize="0"/>
            <p:nvPr/>
          </p:nvPicPr>
          <p:blipFill>
            <a:blip r:embed="rId1">
              <a:alphaModFix/>
            </a:blip>
            <a:stretch>
              <a:fillRect/>
            </a:stretch>
          </p:blipFill>
          <p:spPr>
            <a:xfrm>
              <a:off x="1278458" y="3950"/>
              <a:ext cx="6478200" cy="758570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8" name="Google Shape;8;p1" title="Rectangle 79.png"/>
            <p:cNvPicPr preferRelativeResize="0"/>
            <p:nvPr/>
          </p:nvPicPr>
          <p:blipFill>
            <a:blip r:embed="rId2">
              <a:alphaModFix/>
            </a:blip>
            <a:stretch>
              <a:fillRect/>
            </a:stretch>
          </p:blipFill>
          <p:spPr>
            <a:xfrm>
              <a:off x="6183450" y="-1540"/>
              <a:ext cx="4509349" cy="683071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9" name="Google Shape;9;p1" title="Rectangle 80.png"/>
            <p:cNvPicPr preferRelativeResize="0"/>
            <p:nvPr/>
          </p:nvPicPr>
          <p:blipFill>
            <a:blip r:embed="rId3">
              <a:alphaModFix/>
            </a:blip>
            <a:stretch>
              <a:fillRect/>
            </a:stretch>
          </p:blipFill>
          <p:spPr>
            <a:xfrm>
              <a:off x="8725290" y="0"/>
              <a:ext cx="1967520" cy="7560003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" name="Google Shape;10;p1" title="Rectangle 81.png"/>
            <p:cNvPicPr preferRelativeResize="0"/>
            <p:nvPr/>
          </p:nvPicPr>
          <p:blipFill rotWithShape="1">
            <a:blip r:embed="rId4">
              <a:alphaModFix/>
            </a:blip>
            <a:srcRect b="455" l="455" r="455" t="455"/>
            <a:stretch/>
          </p:blipFill>
          <p:spPr>
            <a:xfrm>
              <a:off x="801" y="-1"/>
              <a:ext cx="5701770" cy="5050298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11" name="Google Shape;11;p1"/>
          <p:cNvSpPr txBox="1"/>
          <p:nvPr>
            <p:ph type="title"/>
          </p:nvPr>
        </p:nvSpPr>
        <p:spPr>
          <a:xfrm>
            <a:off x="364468" y="654105"/>
            <a:ext cx="9963000" cy="841800"/>
          </a:xfrm>
          <a:prstGeom prst="rect">
            <a:avLst/>
          </a:prstGeom>
          <a:noFill/>
          <a:ln>
            <a:noFill/>
          </a:ln>
        </p:spPr>
        <p:txBody>
          <a:bodyPr anchorCtr="0" anchor="t" bIns="116050" lIns="116050" spcFirstLastPara="1" rIns="116050" wrap="square" tIns="11605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12" name="Google Shape;12;p1"/>
          <p:cNvSpPr txBox="1"/>
          <p:nvPr>
            <p:ph idx="1" type="body"/>
          </p:nvPr>
        </p:nvSpPr>
        <p:spPr>
          <a:xfrm>
            <a:off x="364468" y="1693927"/>
            <a:ext cx="9963000" cy="5021400"/>
          </a:xfrm>
          <a:prstGeom prst="rect">
            <a:avLst/>
          </a:prstGeom>
          <a:noFill/>
          <a:ln>
            <a:noFill/>
          </a:ln>
        </p:spPr>
        <p:txBody>
          <a:bodyPr anchorCtr="0" anchor="t" bIns="116050" lIns="116050" spcFirstLastPara="1" rIns="116050" wrap="square" tIns="116050">
            <a:normAutofit/>
          </a:bodyPr>
          <a:lstStyle>
            <a:lvl1pPr indent="-37465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300"/>
              <a:buChar char="●"/>
              <a:defRPr sz="2300">
                <a:solidFill>
                  <a:schemeClr val="dk2"/>
                </a:solidFill>
              </a:defRPr>
            </a:lvl1pPr>
            <a:lvl2pPr indent="-3429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○"/>
              <a:defRPr sz="1800">
                <a:solidFill>
                  <a:schemeClr val="dk2"/>
                </a:solidFill>
              </a:defRPr>
            </a:lvl2pPr>
            <a:lvl3pPr indent="-3429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■"/>
              <a:defRPr sz="1800">
                <a:solidFill>
                  <a:schemeClr val="dk2"/>
                </a:solidFill>
              </a:defRPr>
            </a:lvl3pPr>
            <a:lvl4pPr indent="-3429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4pPr>
            <a:lvl5pPr indent="-3429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○"/>
              <a:defRPr sz="1800">
                <a:solidFill>
                  <a:schemeClr val="dk2"/>
                </a:solidFill>
              </a:defRPr>
            </a:lvl5pPr>
            <a:lvl6pPr indent="-3429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■"/>
              <a:defRPr sz="1800">
                <a:solidFill>
                  <a:schemeClr val="dk2"/>
                </a:solidFill>
              </a:defRPr>
            </a:lvl6pPr>
            <a:lvl7pPr indent="-3429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7pPr>
            <a:lvl8pPr indent="-3429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○"/>
              <a:defRPr sz="1800">
                <a:solidFill>
                  <a:schemeClr val="dk2"/>
                </a:solidFill>
              </a:defRPr>
            </a:lvl8pPr>
            <a:lvl9pPr indent="-3429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■"/>
              <a:defRPr sz="18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13" name="Google Shape;13;p1"/>
          <p:cNvSpPr txBox="1"/>
          <p:nvPr>
            <p:ph idx="12" type="sldNum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16050" lIns="116050" spcFirstLastPara="1" rIns="116050" wrap="square" tIns="116050">
            <a:normAutofit/>
          </a:bodyPr>
          <a:lstStyle>
            <a:lvl1pPr lvl="0" algn="r">
              <a:buNone/>
              <a:defRPr sz="1300">
                <a:solidFill>
                  <a:schemeClr val="dk2"/>
                </a:solidFill>
              </a:defRPr>
            </a:lvl1pPr>
            <a:lvl2pPr lvl="1" algn="r">
              <a:buNone/>
              <a:defRPr sz="1300">
                <a:solidFill>
                  <a:schemeClr val="dk2"/>
                </a:solidFill>
              </a:defRPr>
            </a:lvl2pPr>
            <a:lvl3pPr lvl="2" algn="r">
              <a:buNone/>
              <a:defRPr sz="1300">
                <a:solidFill>
                  <a:schemeClr val="dk2"/>
                </a:solidFill>
              </a:defRPr>
            </a:lvl3pPr>
            <a:lvl4pPr lvl="3" algn="r">
              <a:buNone/>
              <a:defRPr sz="1300">
                <a:solidFill>
                  <a:schemeClr val="dk2"/>
                </a:solidFill>
              </a:defRPr>
            </a:lvl4pPr>
            <a:lvl5pPr lvl="4" algn="r">
              <a:buNone/>
              <a:defRPr sz="1300">
                <a:solidFill>
                  <a:schemeClr val="dk2"/>
                </a:solidFill>
              </a:defRPr>
            </a:lvl5pPr>
            <a:lvl6pPr lvl="5" algn="r">
              <a:buNone/>
              <a:defRPr sz="1300">
                <a:solidFill>
                  <a:schemeClr val="dk2"/>
                </a:solidFill>
              </a:defRPr>
            </a:lvl6pPr>
            <a:lvl7pPr lvl="6" algn="r">
              <a:buNone/>
              <a:defRPr sz="1300">
                <a:solidFill>
                  <a:schemeClr val="dk2"/>
                </a:solidFill>
              </a:defRPr>
            </a:lvl7pPr>
            <a:lvl8pPr lvl="7" algn="r">
              <a:buNone/>
              <a:defRPr sz="1300">
                <a:solidFill>
                  <a:schemeClr val="dk2"/>
                </a:solidFill>
              </a:defRPr>
            </a:lvl8pPr>
            <a:lvl9pPr lvl="8" algn="r">
              <a:buNone/>
              <a:defRPr sz="13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5"/>
    <p:sldLayoutId id="2147483649" r:id="rId6"/>
    <p:sldLayoutId id="2147483650" r:id="rId7"/>
    <p:sldLayoutId id="2147483651" r:id="rId8"/>
    <p:sldLayoutId id="2147483652" r:id="rId9"/>
    <p:sldLayoutId id="2147483653" r:id="rId10"/>
    <p:sldLayoutId id="2147483654" r:id="rId11"/>
    <p:sldLayoutId id="2147483655" r:id="rId12"/>
    <p:sldLayoutId id="2147483656" r:id="rId13"/>
    <p:sldLayoutId id="2147483657" r:id="rId14"/>
    <p:sldLayoutId id="2147483658" r:id="rId15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9" name="Google Shape;59;p13"/>
          <p:cNvGrpSpPr/>
          <p:nvPr/>
        </p:nvGrpSpPr>
        <p:grpSpPr>
          <a:xfrm>
            <a:off x="2346250" y="1993125"/>
            <a:ext cx="6001088" cy="3618150"/>
            <a:chOff x="2346250" y="1993125"/>
            <a:chExt cx="6001088" cy="3618150"/>
          </a:xfrm>
        </p:grpSpPr>
        <p:cxnSp>
          <p:nvCxnSpPr>
            <p:cNvPr id="60" name="Google Shape;60;p13"/>
            <p:cNvCxnSpPr>
              <a:endCxn id="61" idx="3"/>
            </p:cNvCxnSpPr>
            <p:nvPr/>
          </p:nvCxnSpPr>
          <p:spPr>
            <a:xfrm rot="10800000">
              <a:off x="4549025" y="3791288"/>
              <a:ext cx="137700" cy="5400"/>
            </a:xfrm>
            <a:prstGeom prst="straightConnector1">
              <a:avLst/>
            </a:prstGeom>
            <a:noFill/>
            <a:ln cap="flat" cmpd="sng" w="9525">
              <a:solidFill>
                <a:srgbClr val="ABABAB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sp>
          <p:nvSpPr>
            <p:cNvPr id="62" name="Google Shape;62;p13"/>
            <p:cNvSpPr/>
            <p:nvPr/>
          </p:nvSpPr>
          <p:spPr>
            <a:xfrm>
              <a:off x="3640075" y="1993125"/>
              <a:ext cx="1705925" cy="1489275"/>
            </a:xfrm>
            <a:custGeom>
              <a:rect b="b" l="l" r="r" t="t"/>
              <a:pathLst>
                <a:path extrusionOk="0" h="59571" w="68237">
                  <a:moveTo>
                    <a:pt x="0" y="0"/>
                  </a:moveTo>
                  <a:cubicBezTo>
                    <a:pt x="6811" y="4614"/>
                    <a:pt x="29495" y="17753"/>
                    <a:pt x="40868" y="27681"/>
                  </a:cubicBezTo>
                  <a:cubicBezTo>
                    <a:pt x="52241" y="37610"/>
                    <a:pt x="63676" y="54256"/>
                    <a:pt x="68237" y="59571"/>
                  </a:cubicBezTo>
                </a:path>
              </a:pathLst>
            </a:custGeom>
            <a:noFill/>
            <a:ln cap="flat" cmpd="sng" w="9525">
              <a:solidFill>
                <a:srgbClr val="ABABAB"/>
              </a:solidFill>
              <a:prstDash val="solid"/>
              <a:round/>
              <a:headEnd len="med" w="med" type="none"/>
              <a:tailEnd len="med" w="med" type="none"/>
            </a:ln>
          </p:spPr>
        </p:sp>
        <p:sp>
          <p:nvSpPr>
            <p:cNvPr id="63" name="Google Shape;63;p13"/>
            <p:cNvSpPr/>
            <p:nvPr/>
          </p:nvSpPr>
          <p:spPr>
            <a:xfrm flipH="1">
              <a:off x="5345988" y="1993125"/>
              <a:ext cx="1705925" cy="1489275"/>
            </a:xfrm>
            <a:custGeom>
              <a:rect b="b" l="l" r="r" t="t"/>
              <a:pathLst>
                <a:path extrusionOk="0" h="59571" w="68237">
                  <a:moveTo>
                    <a:pt x="0" y="0"/>
                  </a:moveTo>
                  <a:cubicBezTo>
                    <a:pt x="6811" y="4614"/>
                    <a:pt x="29495" y="17753"/>
                    <a:pt x="40868" y="27681"/>
                  </a:cubicBezTo>
                  <a:cubicBezTo>
                    <a:pt x="52241" y="37610"/>
                    <a:pt x="63676" y="54256"/>
                    <a:pt x="68237" y="59571"/>
                  </a:cubicBezTo>
                </a:path>
              </a:pathLst>
            </a:custGeom>
            <a:noFill/>
            <a:ln cap="flat" cmpd="sng" w="9525">
              <a:solidFill>
                <a:srgbClr val="ABABAB"/>
              </a:solidFill>
              <a:prstDash val="solid"/>
              <a:round/>
              <a:headEnd len="med" w="med" type="none"/>
              <a:tailEnd len="med" w="med" type="none"/>
            </a:ln>
          </p:spPr>
        </p:sp>
        <p:cxnSp>
          <p:nvCxnSpPr>
            <p:cNvPr id="64" name="Google Shape;64;p13"/>
            <p:cNvCxnSpPr>
              <a:stCxn id="65" idx="2"/>
              <a:endCxn id="66" idx="0"/>
            </p:cNvCxnSpPr>
            <p:nvPr/>
          </p:nvCxnSpPr>
          <p:spPr>
            <a:xfrm>
              <a:off x="5346000" y="1995050"/>
              <a:ext cx="0" cy="413100"/>
            </a:xfrm>
            <a:prstGeom prst="straightConnector1">
              <a:avLst/>
            </a:prstGeom>
            <a:noFill/>
            <a:ln cap="flat" cmpd="sng" w="9525">
              <a:solidFill>
                <a:srgbClr val="ABABAB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67" name="Google Shape;67;p13"/>
            <p:cNvCxnSpPr>
              <a:stCxn id="66" idx="2"/>
              <a:endCxn id="68" idx="0"/>
            </p:cNvCxnSpPr>
            <p:nvPr/>
          </p:nvCxnSpPr>
          <p:spPr>
            <a:xfrm>
              <a:off x="5346000" y="3058525"/>
              <a:ext cx="0" cy="413100"/>
            </a:xfrm>
            <a:prstGeom prst="straightConnector1">
              <a:avLst/>
            </a:prstGeom>
            <a:noFill/>
            <a:ln cap="flat" cmpd="sng" w="9525">
              <a:solidFill>
                <a:srgbClr val="ABABAB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69" name="Google Shape;69;p13"/>
            <p:cNvCxnSpPr>
              <a:stCxn id="68" idx="2"/>
              <a:endCxn id="70" idx="0"/>
            </p:cNvCxnSpPr>
            <p:nvPr/>
          </p:nvCxnSpPr>
          <p:spPr>
            <a:xfrm>
              <a:off x="5346000" y="4122000"/>
              <a:ext cx="0" cy="413100"/>
            </a:xfrm>
            <a:prstGeom prst="straightConnector1">
              <a:avLst/>
            </a:prstGeom>
            <a:noFill/>
            <a:ln cap="flat" cmpd="sng" w="9525">
              <a:solidFill>
                <a:srgbClr val="ABABAB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71" name="Google Shape;71;p13"/>
            <p:cNvCxnSpPr>
              <a:stCxn id="70" idx="2"/>
              <a:endCxn id="72" idx="0"/>
            </p:cNvCxnSpPr>
            <p:nvPr/>
          </p:nvCxnSpPr>
          <p:spPr>
            <a:xfrm>
              <a:off x="5346000" y="5185475"/>
              <a:ext cx="0" cy="412500"/>
            </a:xfrm>
            <a:prstGeom prst="straightConnector1">
              <a:avLst/>
            </a:prstGeom>
            <a:noFill/>
            <a:ln cap="flat" cmpd="sng" w="9525">
              <a:solidFill>
                <a:srgbClr val="ABABAB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sp>
          <p:nvSpPr>
            <p:cNvPr id="73" name="Google Shape;73;p13"/>
            <p:cNvSpPr/>
            <p:nvPr/>
          </p:nvSpPr>
          <p:spPr>
            <a:xfrm flipH="1" rot="10800000">
              <a:off x="3640075" y="4122000"/>
              <a:ext cx="1705925" cy="1489275"/>
            </a:xfrm>
            <a:custGeom>
              <a:rect b="b" l="l" r="r" t="t"/>
              <a:pathLst>
                <a:path extrusionOk="0" h="59571" w="68237">
                  <a:moveTo>
                    <a:pt x="0" y="0"/>
                  </a:moveTo>
                  <a:cubicBezTo>
                    <a:pt x="6811" y="4614"/>
                    <a:pt x="29495" y="17753"/>
                    <a:pt x="40868" y="27681"/>
                  </a:cubicBezTo>
                  <a:cubicBezTo>
                    <a:pt x="52241" y="37610"/>
                    <a:pt x="63676" y="54256"/>
                    <a:pt x="68237" y="59571"/>
                  </a:cubicBezTo>
                </a:path>
              </a:pathLst>
            </a:custGeom>
            <a:noFill/>
            <a:ln cap="flat" cmpd="sng" w="9525">
              <a:solidFill>
                <a:srgbClr val="ABABAB"/>
              </a:solidFill>
              <a:prstDash val="solid"/>
              <a:round/>
              <a:headEnd len="med" w="med" type="none"/>
              <a:tailEnd len="med" w="med" type="none"/>
            </a:ln>
          </p:spPr>
        </p:sp>
        <p:sp>
          <p:nvSpPr>
            <p:cNvPr id="74" name="Google Shape;74;p13"/>
            <p:cNvSpPr/>
            <p:nvPr/>
          </p:nvSpPr>
          <p:spPr>
            <a:xfrm rot="10800000">
              <a:off x="5345988" y="4122000"/>
              <a:ext cx="1705925" cy="1489275"/>
            </a:xfrm>
            <a:custGeom>
              <a:rect b="b" l="l" r="r" t="t"/>
              <a:pathLst>
                <a:path extrusionOk="0" h="59571" w="68237">
                  <a:moveTo>
                    <a:pt x="0" y="0"/>
                  </a:moveTo>
                  <a:cubicBezTo>
                    <a:pt x="6811" y="4614"/>
                    <a:pt x="29495" y="17753"/>
                    <a:pt x="40868" y="27681"/>
                  </a:cubicBezTo>
                  <a:cubicBezTo>
                    <a:pt x="52241" y="37610"/>
                    <a:pt x="63676" y="54256"/>
                    <a:pt x="68237" y="59571"/>
                  </a:cubicBezTo>
                </a:path>
              </a:pathLst>
            </a:custGeom>
            <a:noFill/>
            <a:ln cap="flat" cmpd="sng" w="9525">
              <a:solidFill>
                <a:srgbClr val="ABABAB"/>
              </a:solidFill>
              <a:prstDash val="solid"/>
              <a:round/>
              <a:headEnd len="med" w="med" type="none"/>
              <a:tailEnd len="med" w="med" type="none"/>
            </a:ln>
          </p:spPr>
        </p:sp>
        <p:cxnSp>
          <p:nvCxnSpPr>
            <p:cNvPr id="75" name="Google Shape;75;p13"/>
            <p:cNvCxnSpPr>
              <a:stCxn id="61" idx="1"/>
              <a:endCxn id="76" idx="3"/>
            </p:cNvCxnSpPr>
            <p:nvPr/>
          </p:nvCxnSpPr>
          <p:spPr>
            <a:xfrm rot="10800000">
              <a:off x="3092525" y="3785888"/>
              <a:ext cx="137700" cy="5400"/>
            </a:xfrm>
            <a:prstGeom prst="straightConnector1">
              <a:avLst/>
            </a:prstGeom>
            <a:noFill/>
            <a:ln cap="flat" cmpd="sng" w="9525">
              <a:solidFill>
                <a:srgbClr val="ABABAB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sp>
          <p:nvSpPr>
            <p:cNvPr id="77" name="Google Shape;77;p13"/>
            <p:cNvSpPr/>
            <p:nvPr/>
          </p:nvSpPr>
          <p:spPr>
            <a:xfrm>
              <a:off x="2346250" y="3872950"/>
              <a:ext cx="2337325" cy="890475"/>
            </a:xfrm>
            <a:custGeom>
              <a:rect b="b" l="l" r="r" t="t"/>
              <a:pathLst>
                <a:path extrusionOk="0" h="35619" w="93493">
                  <a:moveTo>
                    <a:pt x="0" y="35619"/>
                  </a:moveTo>
                  <a:cubicBezTo>
                    <a:pt x="6849" y="31929"/>
                    <a:pt x="25509" y="19417"/>
                    <a:pt x="41091" y="13480"/>
                  </a:cubicBezTo>
                  <a:cubicBezTo>
                    <a:pt x="56673" y="7544"/>
                    <a:pt x="84759" y="2247"/>
                    <a:pt x="93493" y="0"/>
                  </a:cubicBezTo>
                </a:path>
              </a:pathLst>
            </a:custGeom>
            <a:noFill/>
            <a:ln cap="flat" cmpd="sng" w="9525">
              <a:solidFill>
                <a:srgbClr val="ABABAB"/>
              </a:solidFill>
              <a:prstDash val="solid"/>
              <a:round/>
              <a:headEnd len="med" w="med" type="none"/>
              <a:tailEnd len="med" w="med" type="none"/>
            </a:ln>
          </p:spPr>
        </p:sp>
        <p:sp>
          <p:nvSpPr>
            <p:cNvPr id="78" name="Google Shape;78;p13"/>
            <p:cNvSpPr/>
            <p:nvPr/>
          </p:nvSpPr>
          <p:spPr>
            <a:xfrm flipH="1" rot="10800000">
              <a:off x="2346250" y="2830083"/>
              <a:ext cx="2337325" cy="890475"/>
            </a:xfrm>
            <a:custGeom>
              <a:rect b="b" l="l" r="r" t="t"/>
              <a:pathLst>
                <a:path extrusionOk="0" h="35619" w="93493">
                  <a:moveTo>
                    <a:pt x="0" y="35619"/>
                  </a:moveTo>
                  <a:cubicBezTo>
                    <a:pt x="6849" y="31929"/>
                    <a:pt x="25509" y="19417"/>
                    <a:pt x="41091" y="13480"/>
                  </a:cubicBezTo>
                  <a:cubicBezTo>
                    <a:pt x="56673" y="7544"/>
                    <a:pt x="84759" y="2247"/>
                    <a:pt x="93493" y="0"/>
                  </a:cubicBezTo>
                </a:path>
              </a:pathLst>
            </a:custGeom>
            <a:noFill/>
            <a:ln cap="flat" cmpd="sng" w="9525">
              <a:solidFill>
                <a:srgbClr val="ABABAB"/>
              </a:solidFill>
              <a:prstDash val="solid"/>
              <a:round/>
              <a:headEnd len="med" w="med" type="none"/>
              <a:tailEnd len="med" w="med" type="none"/>
            </a:ln>
          </p:spPr>
        </p:sp>
        <p:sp>
          <p:nvSpPr>
            <p:cNvPr id="79" name="Google Shape;79;p13"/>
            <p:cNvSpPr/>
            <p:nvPr/>
          </p:nvSpPr>
          <p:spPr>
            <a:xfrm flipH="1">
              <a:off x="6010013" y="3872950"/>
              <a:ext cx="2337325" cy="890475"/>
            </a:xfrm>
            <a:custGeom>
              <a:rect b="b" l="l" r="r" t="t"/>
              <a:pathLst>
                <a:path extrusionOk="0" h="35619" w="93493">
                  <a:moveTo>
                    <a:pt x="0" y="35619"/>
                  </a:moveTo>
                  <a:cubicBezTo>
                    <a:pt x="6849" y="31929"/>
                    <a:pt x="25509" y="19417"/>
                    <a:pt x="41091" y="13480"/>
                  </a:cubicBezTo>
                  <a:cubicBezTo>
                    <a:pt x="56673" y="7544"/>
                    <a:pt x="84759" y="2247"/>
                    <a:pt x="93493" y="0"/>
                  </a:cubicBezTo>
                </a:path>
              </a:pathLst>
            </a:custGeom>
            <a:noFill/>
            <a:ln cap="flat" cmpd="sng" w="9525">
              <a:solidFill>
                <a:srgbClr val="ABABAB"/>
              </a:solidFill>
              <a:prstDash val="solid"/>
              <a:round/>
              <a:headEnd len="med" w="med" type="none"/>
              <a:tailEnd len="med" w="med" type="none"/>
            </a:ln>
          </p:spPr>
        </p:sp>
        <p:sp>
          <p:nvSpPr>
            <p:cNvPr id="80" name="Google Shape;80;p13"/>
            <p:cNvSpPr/>
            <p:nvPr/>
          </p:nvSpPr>
          <p:spPr>
            <a:xfrm rot="10800000">
              <a:off x="6010013" y="2826211"/>
              <a:ext cx="2337325" cy="890475"/>
            </a:xfrm>
            <a:custGeom>
              <a:rect b="b" l="l" r="r" t="t"/>
              <a:pathLst>
                <a:path extrusionOk="0" h="35619" w="93493">
                  <a:moveTo>
                    <a:pt x="0" y="35619"/>
                  </a:moveTo>
                  <a:cubicBezTo>
                    <a:pt x="6849" y="31929"/>
                    <a:pt x="25509" y="19417"/>
                    <a:pt x="41091" y="13480"/>
                  </a:cubicBezTo>
                  <a:cubicBezTo>
                    <a:pt x="56673" y="7544"/>
                    <a:pt x="84759" y="2247"/>
                    <a:pt x="93493" y="0"/>
                  </a:cubicBezTo>
                </a:path>
              </a:pathLst>
            </a:custGeom>
            <a:noFill/>
            <a:ln cap="flat" cmpd="sng" w="9525">
              <a:solidFill>
                <a:srgbClr val="ABABAB"/>
              </a:solidFill>
              <a:prstDash val="solid"/>
              <a:round/>
              <a:headEnd len="med" w="med" type="none"/>
              <a:tailEnd len="med" w="med" type="none"/>
            </a:ln>
          </p:spPr>
        </p:sp>
        <p:cxnSp>
          <p:nvCxnSpPr>
            <p:cNvPr id="81" name="Google Shape;81;p13"/>
            <p:cNvCxnSpPr>
              <a:stCxn id="68" idx="3"/>
              <a:endCxn id="82" idx="1"/>
            </p:cNvCxnSpPr>
            <p:nvPr/>
          </p:nvCxnSpPr>
          <p:spPr>
            <a:xfrm flipH="1" rot="10800000">
              <a:off x="6005400" y="3791400"/>
              <a:ext cx="137700" cy="5400"/>
            </a:xfrm>
            <a:prstGeom prst="straightConnector1">
              <a:avLst/>
            </a:prstGeom>
            <a:noFill/>
            <a:ln cap="flat" cmpd="sng" w="9525">
              <a:solidFill>
                <a:srgbClr val="ABABAB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83" name="Google Shape;83;p13"/>
            <p:cNvCxnSpPr>
              <a:stCxn id="82" idx="3"/>
              <a:endCxn id="84" idx="1"/>
            </p:cNvCxnSpPr>
            <p:nvPr/>
          </p:nvCxnSpPr>
          <p:spPr>
            <a:xfrm flipH="1" rot="10800000">
              <a:off x="7461775" y="3785888"/>
              <a:ext cx="137700" cy="5400"/>
            </a:xfrm>
            <a:prstGeom prst="straightConnector1">
              <a:avLst/>
            </a:prstGeom>
            <a:noFill/>
            <a:ln cap="flat" cmpd="sng" w="9525">
              <a:solidFill>
                <a:srgbClr val="ABABAB"/>
              </a:solidFill>
              <a:prstDash val="solid"/>
              <a:round/>
              <a:headEnd len="med" w="med" type="none"/>
              <a:tailEnd len="med" w="med" type="none"/>
            </a:ln>
          </p:spPr>
        </p:cxnSp>
      </p:grpSp>
      <p:sp>
        <p:nvSpPr>
          <p:cNvPr id="85" name="Google Shape;85;p13"/>
          <p:cNvSpPr/>
          <p:nvPr/>
        </p:nvSpPr>
        <p:spPr>
          <a:xfrm>
            <a:off x="3043300" y="1344650"/>
            <a:ext cx="1318800" cy="650400"/>
          </a:xfrm>
          <a:prstGeom prst="roundRect">
            <a:avLst>
              <a:gd fmla="val 13284" name="adj"/>
            </a:avLst>
          </a:prstGeom>
          <a:solidFill>
            <a:schemeClr val="lt1"/>
          </a:solidFill>
          <a:ln cap="flat" cmpd="sng" w="9525">
            <a:solidFill>
              <a:srgbClr val="131313"/>
            </a:solidFill>
            <a:prstDash val="solid"/>
            <a:round/>
            <a:headEnd len="sm" w="sm" type="none"/>
            <a:tailEnd len="sm" w="sm" type="none"/>
          </a:ln>
          <a:effectLst>
            <a:outerShdw blurRad="57150" rotWithShape="0" algn="bl" dir="5400000" dist="19050">
              <a:srgbClr val="000000">
                <a:alpha val="25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86" name="Google Shape;86;p13"/>
          <p:cNvGrpSpPr/>
          <p:nvPr/>
        </p:nvGrpSpPr>
        <p:grpSpPr>
          <a:xfrm>
            <a:off x="3038500" y="478550"/>
            <a:ext cx="1328400" cy="660900"/>
            <a:chOff x="3038500" y="478550"/>
            <a:chExt cx="1328400" cy="660900"/>
          </a:xfrm>
        </p:grpSpPr>
        <p:cxnSp>
          <p:nvCxnSpPr>
            <p:cNvPr id="87" name="Google Shape;87;p13"/>
            <p:cNvCxnSpPr/>
            <p:nvPr/>
          </p:nvCxnSpPr>
          <p:spPr>
            <a:xfrm>
              <a:off x="3038500" y="478550"/>
              <a:ext cx="1328400" cy="0"/>
            </a:xfrm>
            <a:prstGeom prst="straightConnector1">
              <a:avLst/>
            </a:prstGeom>
            <a:noFill/>
            <a:ln cap="flat" cmpd="sng" w="9525">
              <a:solidFill>
                <a:srgbClr val="ABABAB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88" name="Google Shape;88;p13"/>
            <p:cNvCxnSpPr/>
            <p:nvPr/>
          </p:nvCxnSpPr>
          <p:spPr>
            <a:xfrm>
              <a:off x="3038500" y="643775"/>
              <a:ext cx="1328400" cy="0"/>
            </a:xfrm>
            <a:prstGeom prst="straightConnector1">
              <a:avLst/>
            </a:prstGeom>
            <a:noFill/>
            <a:ln cap="flat" cmpd="sng" w="9525">
              <a:solidFill>
                <a:srgbClr val="ABABAB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89" name="Google Shape;89;p13"/>
            <p:cNvCxnSpPr/>
            <p:nvPr/>
          </p:nvCxnSpPr>
          <p:spPr>
            <a:xfrm>
              <a:off x="3038500" y="809000"/>
              <a:ext cx="1328400" cy="0"/>
            </a:xfrm>
            <a:prstGeom prst="straightConnector1">
              <a:avLst/>
            </a:prstGeom>
            <a:noFill/>
            <a:ln cap="flat" cmpd="sng" w="9525">
              <a:solidFill>
                <a:srgbClr val="ABABAB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90" name="Google Shape;90;p13"/>
            <p:cNvCxnSpPr/>
            <p:nvPr/>
          </p:nvCxnSpPr>
          <p:spPr>
            <a:xfrm>
              <a:off x="3038500" y="974225"/>
              <a:ext cx="1328400" cy="0"/>
            </a:xfrm>
            <a:prstGeom prst="straightConnector1">
              <a:avLst/>
            </a:prstGeom>
            <a:noFill/>
            <a:ln cap="flat" cmpd="sng" w="9525">
              <a:solidFill>
                <a:srgbClr val="ABABAB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91" name="Google Shape;91;p13"/>
            <p:cNvCxnSpPr/>
            <p:nvPr/>
          </p:nvCxnSpPr>
          <p:spPr>
            <a:xfrm>
              <a:off x="3038500" y="1139450"/>
              <a:ext cx="1328400" cy="0"/>
            </a:xfrm>
            <a:prstGeom prst="straightConnector1">
              <a:avLst/>
            </a:prstGeom>
            <a:noFill/>
            <a:ln cap="flat" cmpd="sng" w="9525">
              <a:solidFill>
                <a:srgbClr val="ABABAB"/>
              </a:solidFill>
              <a:prstDash val="solid"/>
              <a:round/>
              <a:headEnd len="med" w="med" type="none"/>
              <a:tailEnd len="med" w="med" type="none"/>
            </a:ln>
          </p:spPr>
        </p:cxnSp>
      </p:grpSp>
      <p:sp>
        <p:nvSpPr>
          <p:cNvPr id="65" name="Google Shape;65;p13"/>
          <p:cNvSpPr/>
          <p:nvPr/>
        </p:nvSpPr>
        <p:spPr>
          <a:xfrm>
            <a:off x="4686600" y="1344650"/>
            <a:ext cx="1318800" cy="650400"/>
          </a:xfrm>
          <a:prstGeom prst="roundRect">
            <a:avLst>
              <a:gd fmla="val 13284" name="adj"/>
            </a:avLst>
          </a:prstGeom>
          <a:solidFill>
            <a:schemeClr val="lt1"/>
          </a:solidFill>
          <a:ln cap="flat" cmpd="sng" w="9525">
            <a:solidFill>
              <a:srgbClr val="131313"/>
            </a:solidFill>
            <a:prstDash val="solid"/>
            <a:round/>
            <a:headEnd len="sm" w="sm" type="none"/>
            <a:tailEnd len="sm" w="sm" type="none"/>
          </a:ln>
          <a:effectLst>
            <a:outerShdw blurRad="57150" rotWithShape="0" algn="bl" dir="5400000" dist="19050">
              <a:srgbClr val="000000">
                <a:alpha val="25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92" name="Google Shape;92;p13"/>
          <p:cNvGrpSpPr/>
          <p:nvPr/>
        </p:nvGrpSpPr>
        <p:grpSpPr>
          <a:xfrm>
            <a:off x="4681800" y="478550"/>
            <a:ext cx="1328400" cy="660900"/>
            <a:chOff x="3038500" y="478550"/>
            <a:chExt cx="1328400" cy="660900"/>
          </a:xfrm>
        </p:grpSpPr>
        <p:cxnSp>
          <p:nvCxnSpPr>
            <p:cNvPr id="93" name="Google Shape;93;p13"/>
            <p:cNvCxnSpPr/>
            <p:nvPr/>
          </p:nvCxnSpPr>
          <p:spPr>
            <a:xfrm>
              <a:off x="3038500" y="478550"/>
              <a:ext cx="1328400" cy="0"/>
            </a:xfrm>
            <a:prstGeom prst="straightConnector1">
              <a:avLst/>
            </a:prstGeom>
            <a:noFill/>
            <a:ln cap="flat" cmpd="sng" w="9525">
              <a:solidFill>
                <a:srgbClr val="ABABAB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94" name="Google Shape;94;p13"/>
            <p:cNvCxnSpPr/>
            <p:nvPr/>
          </p:nvCxnSpPr>
          <p:spPr>
            <a:xfrm>
              <a:off x="3038500" y="643775"/>
              <a:ext cx="1328400" cy="0"/>
            </a:xfrm>
            <a:prstGeom prst="straightConnector1">
              <a:avLst/>
            </a:prstGeom>
            <a:noFill/>
            <a:ln cap="flat" cmpd="sng" w="9525">
              <a:solidFill>
                <a:srgbClr val="ABABAB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95" name="Google Shape;95;p13"/>
            <p:cNvCxnSpPr/>
            <p:nvPr/>
          </p:nvCxnSpPr>
          <p:spPr>
            <a:xfrm>
              <a:off x="3038500" y="809000"/>
              <a:ext cx="1328400" cy="0"/>
            </a:xfrm>
            <a:prstGeom prst="straightConnector1">
              <a:avLst/>
            </a:prstGeom>
            <a:noFill/>
            <a:ln cap="flat" cmpd="sng" w="9525">
              <a:solidFill>
                <a:srgbClr val="ABABAB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96" name="Google Shape;96;p13"/>
            <p:cNvCxnSpPr/>
            <p:nvPr/>
          </p:nvCxnSpPr>
          <p:spPr>
            <a:xfrm>
              <a:off x="3038500" y="974225"/>
              <a:ext cx="1328400" cy="0"/>
            </a:xfrm>
            <a:prstGeom prst="straightConnector1">
              <a:avLst/>
            </a:prstGeom>
            <a:noFill/>
            <a:ln cap="flat" cmpd="sng" w="9525">
              <a:solidFill>
                <a:srgbClr val="ABABAB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97" name="Google Shape;97;p13"/>
            <p:cNvCxnSpPr/>
            <p:nvPr/>
          </p:nvCxnSpPr>
          <p:spPr>
            <a:xfrm>
              <a:off x="3038500" y="1139450"/>
              <a:ext cx="1328400" cy="0"/>
            </a:xfrm>
            <a:prstGeom prst="straightConnector1">
              <a:avLst/>
            </a:prstGeom>
            <a:noFill/>
            <a:ln cap="flat" cmpd="sng" w="9525">
              <a:solidFill>
                <a:srgbClr val="ABABAB"/>
              </a:solidFill>
              <a:prstDash val="solid"/>
              <a:round/>
              <a:headEnd len="med" w="med" type="none"/>
              <a:tailEnd len="med" w="med" type="none"/>
            </a:ln>
          </p:spPr>
        </p:cxnSp>
      </p:grpSp>
      <p:sp>
        <p:nvSpPr>
          <p:cNvPr id="98" name="Google Shape;98;p13"/>
          <p:cNvSpPr/>
          <p:nvPr/>
        </p:nvSpPr>
        <p:spPr>
          <a:xfrm>
            <a:off x="6329900" y="1344650"/>
            <a:ext cx="1318800" cy="650400"/>
          </a:xfrm>
          <a:prstGeom prst="roundRect">
            <a:avLst>
              <a:gd fmla="val 13284" name="adj"/>
            </a:avLst>
          </a:prstGeom>
          <a:solidFill>
            <a:schemeClr val="lt1"/>
          </a:solidFill>
          <a:ln cap="flat" cmpd="sng" w="9525">
            <a:solidFill>
              <a:srgbClr val="131313"/>
            </a:solidFill>
            <a:prstDash val="solid"/>
            <a:round/>
            <a:headEnd len="sm" w="sm" type="none"/>
            <a:tailEnd len="sm" w="sm" type="none"/>
          </a:ln>
          <a:effectLst>
            <a:outerShdw blurRad="57150" rotWithShape="0" algn="bl" dir="5400000" dist="19050">
              <a:srgbClr val="000000">
                <a:alpha val="25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99" name="Google Shape;99;p13"/>
          <p:cNvGrpSpPr/>
          <p:nvPr/>
        </p:nvGrpSpPr>
        <p:grpSpPr>
          <a:xfrm>
            <a:off x="6325100" y="478550"/>
            <a:ext cx="1328400" cy="660900"/>
            <a:chOff x="3038500" y="478550"/>
            <a:chExt cx="1328400" cy="660900"/>
          </a:xfrm>
        </p:grpSpPr>
        <p:cxnSp>
          <p:nvCxnSpPr>
            <p:cNvPr id="100" name="Google Shape;100;p13"/>
            <p:cNvCxnSpPr/>
            <p:nvPr/>
          </p:nvCxnSpPr>
          <p:spPr>
            <a:xfrm>
              <a:off x="3038500" y="478550"/>
              <a:ext cx="1328400" cy="0"/>
            </a:xfrm>
            <a:prstGeom prst="straightConnector1">
              <a:avLst/>
            </a:prstGeom>
            <a:noFill/>
            <a:ln cap="flat" cmpd="sng" w="9525">
              <a:solidFill>
                <a:srgbClr val="ABABAB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101" name="Google Shape;101;p13"/>
            <p:cNvCxnSpPr/>
            <p:nvPr/>
          </p:nvCxnSpPr>
          <p:spPr>
            <a:xfrm>
              <a:off x="3038500" y="643775"/>
              <a:ext cx="1328400" cy="0"/>
            </a:xfrm>
            <a:prstGeom prst="straightConnector1">
              <a:avLst/>
            </a:prstGeom>
            <a:noFill/>
            <a:ln cap="flat" cmpd="sng" w="9525">
              <a:solidFill>
                <a:srgbClr val="ABABAB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102" name="Google Shape;102;p13"/>
            <p:cNvCxnSpPr/>
            <p:nvPr/>
          </p:nvCxnSpPr>
          <p:spPr>
            <a:xfrm>
              <a:off x="3038500" y="809000"/>
              <a:ext cx="1328400" cy="0"/>
            </a:xfrm>
            <a:prstGeom prst="straightConnector1">
              <a:avLst/>
            </a:prstGeom>
            <a:noFill/>
            <a:ln cap="flat" cmpd="sng" w="9525">
              <a:solidFill>
                <a:srgbClr val="ABABAB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103" name="Google Shape;103;p13"/>
            <p:cNvCxnSpPr/>
            <p:nvPr/>
          </p:nvCxnSpPr>
          <p:spPr>
            <a:xfrm>
              <a:off x="3038500" y="974225"/>
              <a:ext cx="1328400" cy="0"/>
            </a:xfrm>
            <a:prstGeom prst="straightConnector1">
              <a:avLst/>
            </a:prstGeom>
            <a:noFill/>
            <a:ln cap="flat" cmpd="sng" w="9525">
              <a:solidFill>
                <a:srgbClr val="ABABAB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104" name="Google Shape;104;p13"/>
            <p:cNvCxnSpPr/>
            <p:nvPr/>
          </p:nvCxnSpPr>
          <p:spPr>
            <a:xfrm>
              <a:off x="3038500" y="1139450"/>
              <a:ext cx="1328400" cy="0"/>
            </a:xfrm>
            <a:prstGeom prst="straightConnector1">
              <a:avLst/>
            </a:prstGeom>
            <a:noFill/>
            <a:ln cap="flat" cmpd="sng" w="9525">
              <a:solidFill>
                <a:srgbClr val="ABABAB"/>
              </a:solidFill>
              <a:prstDash val="solid"/>
              <a:round/>
              <a:headEnd len="med" w="med" type="none"/>
              <a:tailEnd len="med" w="med" type="none"/>
            </a:ln>
          </p:spPr>
        </p:cxnSp>
      </p:grpSp>
      <p:sp>
        <p:nvSpPr>
          <p:cNvPr id="66" name="Google Shape;66;p13"/>
          <p:cNvSpPr/>
          <p:nvPr/>
        </p:nvSpPr>
        <p:spPr>
          <a:xfrm>
            <a:off x="4686600" y="2408125"/>
            <a:ext cx="1318800" cy="650400"/>
          </a:xfrm>
          <a:prstGeom prst="roundRect">
            <a:avLst>
              <a:gd fmla="val 13284" name="adj"/>
            </a:avLst>
          </a:prstGeom>
          <a:solidFill>
            <a:schemeClr val="lt1"/>
          </a:solidFill>
          <a:ln cap="flat" cmpd="sng" w="9525">
            <a:solidFill>
              <a:srgbClr val="131313"/>
            </a:solidFill>
            <a:prstDash val="solid"/>
            <a:round/>
            <a:headEnd len="sm" w="sm" type="none"/>
            <a:tailEnd len="sm" w="sm" type="none"/>
          </a:ln>
          <a:effectLst>
            <a:outerShdw blurRad="57150" rotWithShape="0" algn="bl" dir="5400000" dist="19050">
              <a:srgbClr val="000000">
                <a:alpha val="25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8" name="Google Shape;68;p13"/>
          <p:cNvSpPr/>
          <p:nvPr/>
        </p:nvSpPr>
        <p:spPr>
          <a:xfrm>
            <a:off x="4686600" y="3471600"/>
            <a:ext cx="1318800" cy="650400"/>
          </a:xfrm>
          <a:prstGeom prst="roundRect">
            <a:avLst>
              <a:gd fmla="val 13284" name="adj"/>
            </a:avLst>
          </a:prstGeom>
          <a:solidFill>
            <a:schemeClr val="lt1"/>
          </a:solidFill>
          <a:ln cap="flat" cmpd="sng" w="28575">
            <a:solidFill>
              <a:srgbClr val="131313"/>
            </a:solidFill>
            <a:prstDash val="solid"/>
            <a:round/>
            <a:headEnd len="sm" w="sm" type="none"/>
            <a:tailEnd len="sm" w="sm" type="none"/>
          </a:ln>
          <a:effectLst>
            <a:outerShdw blurRad="57150" rotWithShape="0" algn="bl" dir="5400000" dist="19050">
              <a:srgbClr val="000000">
                <a:alpha val="25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1" name="Google Shape;61;p13"/>
          <p:cNvSpPr/>
          <p:nvPr/>
        </p:nvSpPr>
        <p:spPr>
          <a:xfrm>
            <a:off x="3230225" y="3466088"/>
            <a:ext cx="1318800" cy="650400"/>
          </a:xfrm>
          <a:prstGeom prst="roundRect">
            <a:avLst>
              <a:gd fmla="val 13284" name="adj"/>
            </a:avLst>
          </a:prstGeom>
          <a:solidFill>
            <a:schemeClr val="lt1"/>
          </a:solidFill>
          <a:ln cap="flat" cmpd="sng" w="9525">
            <a:solidFill>
              <a:srgbClr val="131313"/>
            </a:solidFill>
            <a:prstDash val="solid"/>
            <a:round/>
            <a:headEnd len="sm" w="sm" type="none"/>
            <a:tailEnd len="sm" w="sm" type="none"/>
          </a:ln>
          <a:effectLst>
            <a:outerShdw blurRad="57150" rotWithShape="0" algn="bl" dir="5400000" dist="19050">
              <a:srgbClr val="000000">
                <a:alpha val="25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6" name="Google Shape;76;p13"/>
          <p:cNvSpPr/>
          <p:nvPr/>
        </p:nvSpPr>
        <p:spPr>
          <a:xfrm>
            <a:off x="1773850" y="3460706"/>
            <a:ext cx="1318800" cy="650400"/>
          </a:xfrm>
          <a:prstGeom prst="roundRect">
            <a:avLst>
              <a:gd fmla="val 13284" name="adj"/>
            </a:avLst>
          </a:prstGeom>
          <a:solidFill>
            <a:schemeClr val="lt1"/>
          </a:solidFill>
          <a:ln cap="flat" cmpd="sng" w="9525">
            <a:solidFill>
              <a:srgbClr val="131313"/>
            </a:solidFill>
            <a:prstDash val="solid"/>
            <a:round/>
            <a:headEnd len="sm" w="sm" type="none"/>
            <a:tailEnd len="sm" w="sm" type="none"/>
          </a:ln>
          <a:effectLst>
            <a:outerShdw blurRad="57150" rotWithShape="0" algn="bl" dir="5400000" dist="19050">
              <a:srgbClr val="000000">
                <a:alpha val="25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105" name="Google Shape;105;p13"/>
          <p:cNvGrpSpPr/>
          <p:nvPr/>
        </p:nvGrpSpPr>
        <p:grpSpPr>
          <a:xfrm>
            <a:off x="267400" y="3455456"/>
            <a:ext cx="1328400" cy="660900"/>
            <a:chOff x="3038500" y="478550"/>
            <a:chExt cx="1328400" cy="660900"/>
          </a:xfrm>
        </p:grpSpPr>
        <p:cxnSp>
          <p:nvCxnSpPr>
            <p:cNvPr id="106" name="Google Shape;106;p13"/>
            <p:cNvCxnSpPr/>
            <p:nvPr/>
          </p:nvCxnSpPr>
          <p:spPr>
            <a:xfrm>
              <a:off x="3038500" y="478550"/>
              <a:ext cx="1328400" cy="0"/>
            </a:xfrm>
            <a:prstGeom prst="straightConnector1">
              <a:avLst/>
            </a:prstGeom>
            <a:noFill/>
            <a:ln cap="flat" cmpd="sng" w="9525">
              <a:solidFill>
                <a:srgbClr val="ABABAB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107" name="Google Shape;107;p13"/>
            <p:cNvCxnSpPr/>
            <p:nvPr/>
          </p:nvCxnSpPr>
          <p:spPr>
            <a:xfrm>
              <a:off x="3038500" y="643775"/>
              <a:ext cx="1328400" cy="0"/>
            </a:xfrm>
            <a:prstGeom prst="straightConnector1">
              <a:avLst/>
            </a:prstGeom>
            <a:noFill/>
            <a:ln cap="flat" cmpd="sng" w="9525">
              <a:solidFill>
                <a:srgbClr val="ABABAB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108" name="Google Shape;108;p13"/>
            <p:cNvCxnSpPr/>
            <p:nvPr/>
          </p:nvCxnSpPr>
          <p:spPr>
            <a:xfrm>
              <a:off x="3038500" y="809000"/>
              <a:ext cx="1328400" cy="0"/>
            </a:xfrm>
            <a:prstGeom prst="straightConnector1">
              <a:avLst/>
            </a:prstGeom>
            <a:noFill/>
            <a:ln cap="flat" cmpd="sng" w="9525">
              <a:solidFill>
                <a:srgbClr val="ABABAB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109" name="Google Shape;109;p13"/>
            <p:cNvCxnSpPr/>
            <p:nvPr/>
          </p:nvCxnSpPr>
          <p:spPr>
            <a:xfrm>
              <a:off x="3038500" y="974225"/>
              <a:ext cx="1328400" cy="0"/>
            </a:xfrm>
            <a:prstGeom prst="straightConnector1">
              <a:avLst/>
            </a:prstGeom>
            <a:noFill/>
            <a:ln cap="flat" cmpd="sng" w="9525">
              <a:solidFill>
                <a:srgbClr val="ABABAB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110" name="Google Shape;110;p13"/>
            <p:cNvCxnSpPr/>
            <p:nvPr/>
          </p:nvCxnSpPr>
          <p:spPr>
            <a:xfrm>
              <a:off x="3038500" y="1139450"/>
              <a:ext cx="1328400" cy="0"/>
            </a:xfrm>
            <a:prstGeom prst="straightConnector1">
              <a:avLst/>
            </a:prstGeom>
            <a:noFill/>
            <a:ln cap="flat" cmpd="sng" w="9525">
              <a:solidFill>
                <a:srgbClr val="ABABAB"/>
              </a:solidFill>
              <a:prstDash val="solid"/>
              <a:round/>
              <a:headEnd len="med" w="med" type="none"/>
              <a:tailEnd len="med" w="med" type="none"/>
            </a:ln>
          </p:spPr>
        </p:cxnSp>
      </p:grpSp>
      <p:grpSp>
        <p:nvGrpSpPr>
          <p:cNvPr id="111" name="Google Shape;111;p13"/>
          <p:cNvGrpSpPr/>
          <p:nvPr/>
        </p:nvGrpSpPr>
        <p:grpSpPr>
          <a:xfrm>
            <a:off x="267400" y="2262491"/>
            <a:ext cx="2825250" cy="660900"/>
            <a:chOff x="267400" y="2257038"/>
            <a:chExt cx="2825250" cy="660900"/>
          </a:xfrm>
        </p:grpSpPr>
        <p:sp>
          <p:nvSpPr>
            <p:cNvPr id="112" name="Google Shape;112;p13"/>
            <p:cNvSpPr/>
            <p:nvPr/>
          </p:nvSpPr>
          <p:spPr>
            <a:xfrm>
              <a:off x="1773850" y="2262288"/>
              <a:ext cx="1318800" cy="650400"/>
            </a:xfrm>
            <a:prstGeom prst="roundRect">
              <a:avLst>
                <a:gd fmla="val 13284" name="adj"/>
              </a:avLst>
            </a:prstGeom>
            <a:solidFill>
              <a:schemeClr val="lt1"/>
            </a:solidFill>
            <a:ln cap="flat" cmpd="sng" w="9525">
              <a:solidFill>
                <a:srgbClr val="131313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7150" rotWithShape="0" algn="bl" dir="5400000" dist="19050">
                <a:srgbClr val="000000">
                  <a:alpha val="25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grpSp>
          <p:nvGrpSpPr>
            <p:cNvPr id="113" name="Google Shape;113;p13"/>
            <p:cNvGrpSpPr/>
            <p:nvPr/>
          </p:nvGrpSpPr>
          <p:grpSpPr>
            <a:xfrm>
              <a:off x="267400" y="2257038"/>
              <a:ext cx="1328400" cy="660900"/>
              <a:chOff x="3038500" y="478550"/>
              <a:chExt cx="1328400" cy="660900"/>
            </a:xfrm>
          </p:grpSpPr>
          <p:cxnSp>
            <p:nvCxnSpPr>
              <p:cNvPr id="114" name="Google Shape;114;p13"/>
              <p:cNvCxnSpPr/>
              <p:nvPr/>
            </p:nvCxnSpPr>
            <p:spPr>
              <a:xfrm>
                <a:off x="3038500" y="478550"/>
                <a:ext cx="1328400" cy="0"/>
              </a:xfrm>
              <a:prstGeom prst="straightConnector1">
                <a:avLst/>
              </a:prstGeom>
              <a:noFill/>
              <a:ln cap="flat" cmpd="sng" w="9525">
                <a:solidFill>
                  <a:srgbClr val="ABABAB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115" name="Google Shape;115;p13"/>
              <p:cNvCxnSpPr/>
              <p:nvPr/>
            </p:nvCxnSpPr>
            <p:spPr>
              <a:xfrm>
                <a:off x="3038500" y="643775"/>
                <a:ext cx="1328400" cy="0"/>
              </a:xfrm>
              <a:prstGeom prst="straightConnector1">
                <a:avLst/>
              </a:prstGeom>
              <a:noFill/>
              <a:ln cap="flat" cmpd="sng" w="9525">
                <a:solidFill>
                  <a:srgbClr val="ABABAB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116" name="Google Shape;116;p13"/>
              <p:cNvCxnSpPr/>
              <p:nvPr/>
            </p:nvCxnSpPr>
            <p:spPr>
              <a:xfrm>
                <a:off x="3038500" y="809000"/>
                <a:ext cx="1328400" cy="0"/>
              </a:xfrm>
              <a:prstGeom prst="straightConnector1">
                <a:avLst/>
              </a:prstGeom>
              <a:noFill/>
              <a:ln cap="flat" cmpd="sng" w="9525">
                <a:solidFill>
                  <a:srgbClr val="ABABAB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117" name="Google Shape;117;p13"/>
              <p:cNvCxnSpPr/>
              <p:nvPr/>
            </p:nvCxnSpPr>
            <p:spPr>
              <a:xfrm>
                <a:off x="3038500" y="974225"/>
                <a:ext cx="1328400" cy="0"/>
              </a:xfrm>
              <a:prstGeom prst="straightConnector1">
                <a:avLst/>
              </a:prstGeom>
              <a:noFill/>
              <a:ln cap="flat" cmpd="sng" w="9525">
                <a:solidFill>
                  <a:srgbClr val="ABABAB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118" name="Google Shape;118;p13"/>
              <p:cNvCxnSpPr/>
              <p:nvPr/>
            </p:nvCxnSpPr>
            <p:spPr>
              <a:xfrm>
                <a:off x="3038500" y="1139450"/>
                <a:ext cx="1328400" cy="0"/>
              </a:xfrm>
              <a:prstGeom prst="straightConnector1">
                <a:avLst/>
              </a:prstGeom>
              <a:noFill/>
              <a:ln cap="flat" cmpd="sng" w="9525">
                <a:solidFill>
                  <a:srgbClr val="ABABAB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</p:grpSp>
      </p:grpSp>
      <p:sp>
        <p:nvSpPr>
          <p:cNvPr id="119" name="Google Shape;119;p13"/>
          <p:cNvSpPr/>
          <p:nvPr/>
        </p:nvSpPr>
        <p:spPr>
          <a:xfrm>
            <a:off x="1773850" y="4685356"/>
            <a:ext cx="1318800" cy="650400"/>
          </a:xfrm>
          <a:prstGeom prst="roundRect">
            <a:avLst>
              <a:gd fmla="val 13284" name="adj"/>
            </a:avLst>
          </a:prstGeom>
          <a:solidFill>
            <a:schemeClr val="lt1"/>
          </a:solidFill>
          <a:ln cap="flat" cmpd="sng" w="9525">
            <a:solidFill>
              <a:srgbClr val="131313"/>
            </a:solidFill>
            <a:prstDash val="solid"/>
            <a:round/>
            <a:headEnd len="sm" w="sm" type="none"/>
            <a:tailEnd len="sm" w="sm" type="none"/>
          </a:ln>
          <a:effectLst>
            <a:outerShdw blurRad="57150" rotWithShape="0" algn="bl" dir="5400000" dist="19050">
              <a:srgbClr val="000000">
                <a:alpha val="25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120" name="Google Shape;120;p13"/>
          <p:cNvGrpSpPr/>
          <p:nvPr/>
        </p:nvGrpSpPr>
        <p:grpSpPr>
          <a:xfrm>
            <a:off x="267400" y="4680106"/>
            <a:ext cx="1328400" cy="660900"/>
            <a:chOff x="3038500" y="478550"/>
            <a:chExt cx="1328400" cy="660900"/>
          </a:xfrm>
        </p:grpSpPr>
        <p:cxnSp>
          <p:nvCxnSpPr>
            <p:cNvPr id="121" name="Google Shape;121;p13"/>
            <p:cNvCxnSpPr/>
            <p:nvPr/>
          </p:nvCxnSpPr>
          <p:spPr>
            <a:xfrm>
              <a:off x="3038500" y="478550"/>
              <a:ext cx="1328400" cy="0"/>
            </a:xfrm>
            <a:prstGeom prst="straightConnector1">
              <a:avLst/>
            </a:prstGeom>
            <a:noFill/>
            <a:ln cap="flat" cmpd="sng" w="9525">
              <a:solidFill>
                <a:srgbClr val="ABABAB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122" name="Google Shape;122;p13"/>
            <p:cNvCxnSpPr/>
            <p:nvPr/>
          </p:nvCxnSpPr>
          <p:spPr>
            <a:xfrm>
              <a:off x="3038500" y="643775"/>
              <a:ext cx="1328400" cy="0"/>
            </a:xfrm>
            <a:prstGeom prst="straightConnector1">
              <a:avLst/>
            </a:prstGeom>
            <a:noFill/>
            <a:ln cap="flat" cmpd="sng" w="9525">
              <a:solidFill>
                <a:srgbClr val="ABABAB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123" name="Google Shape;123;p13"/>
            <p:cNvCxnSpPr/>
            <p:nvPr/>
          </p:nvCxnSpPr>
          <p:spPr>
            <a:xfrm>
              <a:off x="3038500" y="809000"/>
              <a:ext cx="1328400" cy="0"/>
            </a:xfrm>
            <a:prstGeom prst="straightConnector1">
              <a:avLst/>
            </a:prstGeom>
            <a:noFill/>
            <a:ln cap="flat" cmpd="sng" w="9525">
              <a:solidFill>
                <a:srgbClr val="ABABAB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124" name="Google Shape;124;p13"/>
            <p:cNvCxnSpPr/>
            <p:nvPr/>
          </p:nvCxnSpPr>
          <p:spPr>
            <a:xfrm>
              <a:off x="3038500" y="974225"/>
              <a:ext cx="1328400" cy="0"/>
            </a:xfrm>
            <a:prstGeom prst="straightConnector1">
              <a:avLst/>
            </a:prstGeom>
            <a:noFill/>
            <a:ln cap="flat" cmpd="sng" w="9525">
              <a:solidFill>
                <a:srgbClr val="ABABAB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125" name="Google Shape;125;p13"/>
            <p:cNvCxnSpPr/>
            <p:nvPr/>
          </p:nvCxnSpPr>
          <p:spPr>
            <a:xfrm>
              <a:off x="3038500" y="1139450"/>
              <a:ext cx="1328400" cy="0"/>
            </a:xfrm>
            <a:prstGeom prst="straightConnector1">
              <a:avLst/>
            </a:prstGeom>
            <a:noFill/>
            <a:ln cap="flat" cmpd="sng" w="9525">
              <a:solidFill>
                <a:srgbClr val="ABABAB"/>
              </a:solidFill>
              <a:prstDash val="solid"/>
              <a:round/>
              <a:headEnd len="med" w="med" type="none"/>
              <a:tailEnd len="med" w="med" type="none"/>
            </a:ln>
          </p:spPr>
        </p:cxnSp>
      </p:grpSp>
      <p:sp>
        <p:nvSpPr>
          <p:cNvPr id="84" name="Google Shape;84;p13"/>
          <p:cNvSpPr/>
          <p:nvPr/>
        </p:nvSpPr>
        <p:spPr>
          <a:xfrm>
            <a:off x="7599350" y="3460706"/>
            <a:ext cx="1318800" cy="650400"/>
          </a:xfrm>
          <a:prstGeom prst="roundRect">
            <a:avLst>
              <a:gd fmla="val 13284" name="adj"/>
            </a:avLst>
          </a:prstGeom>
          <a:solidFill>
            <a:schemeClr val="lt1"/>
          </a:solidFill>
          <a:ln cap="flat" cmpd="sng" w="9525">
            <a:solidFill>
              <a:srgbClr val="131313"/>
            </a:solidFill>
            <a:prstDash val="solid"/>
            <a:round/>
            <a:headEnd len="sm" w="sm" type="none"/>
            <a:tailEnd len="sm" w="sm" type="none"/>
          </a:ln>
          <a:effectLst>
            <a:outerShdw blurRad="57150" rotWithShape="0" algn="bl" dir="5400000" dist="19050">
              <a:srgbClr val="000000">
                <a:alpha val="25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126" name="Google Shape;126;p13"/>
          <p:cNvGrpSpPr/>
          <p:nvPr/>
        </p:nvGrpSpPr>
        <p:grpSpPr>
          <a:xfrm>
            <a:off x="9103950" y="3455456"/>
            <a:ext cx="1328400" cy="660900"/>
            <a:chOff x="3038500" y="478550"/>
            <a:chExt cx="1328400" cy="660900"/>
          </a:xfrm>
        </p:grpSpPr>
        <p:cxnSp>
          <p:nvCxnSpPr>
            <p:cNvPr id="127" name="Google Shape;127;p13"/>
            <p:cNvCxnSpPr/>
            <p:nvPr/>
          </p:nvCxnSpPr>
          <p:spPr>
            <a:xfrm>
              <a:off x="3038500" y="478550"/>
              <a:ext cx="1328400" cy="0"/>
            </a:xfrm>
            <a:prstGeom prst="straightConnector1">
              <a:avLst/>
            </a:prstGeom>
            <a:noFill/>
            <a:ln cap="flat" cmpd="sng" w="9525">
              <a:solidFill>
                <a:srgbClr val="ABABAB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128" name="Google Shape;128;p13"/>
            <p:cNvCxnSpPr/>
            <p:nvPr/>
          </p:nvCxnSpPr>
          <p:spPr>
            <a:xfrm>
              <a:off x="3038500" y="643775"/>
              <a:ext cx="1328400" cy="0"/>
            </a:xfrm>
            <a:prstGeom prst="straightConnector1">
              <a:avLst/>
            </a:prstGeom>
            <a:noFill/>
            <a:ln cap="flat" cmpd="sng" w="9525">
              <a:solidFill>
                <a:srgbClr val="ABABAB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129" name="Google Shape;129;p13"/>
            <p:cNvCxnSpPr/>
            <p:nvPr/>
          </p:nvCxnSpPr>
          <p:spPr>
            <a:xfrm>
              <a:off x="3038500" y="809000"/>
              <a:ext cx="1328400" cy="0"/>
            </a:xfrm>
            <a:prstGeom prst="straightConnector1">
              <a:avLst/>
            </a:prstGeom>
            <a:noFill/>
            <a:ln cap="flat" cmpd="sng" w="9525">
              <a:solidFill>
                <a:srgbClr val="ABABAB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130" name="Google Shape;130;p13"/>
            <p:cNvCxnSpPr/>
            <p:nvPr/>
          </p:nvCxnSpPr>
          <p:spPr>
            <a:xfrm>
              <a:off x="3038500" y="974225"/>
              <a:ext cx="1328400" cy="0"/>
            </a:xfrm>
            <a:prstGeom prst="straightConnector1">
              <a:avLst/>
            </a:prstGeom>
            <a:noFill/>
            <a:ln cap="flat" cmpd="sng" w="9525">
              <a:solidFill>
                <a:srgbClr val="ABABAB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131" name="Google Shape;131;p13"/>
            <p:cNvCxnSpPr/>
            <p:nvPr/>
          </p:nvCxnSpPr>
          <p:spPr>
            <a:xfrm>
              <a:off x="3038500" y="1139450"/>
              <a:ext cx="1328400" cy="0"/>
            </a:xfrm>
            <a:prstGeom prst="straightConnector1">
              <a:avLst/>
            </a:prstGeom>
            <a:noFill/>
            <a:ln cap="flat" cmpd="sng" w="9525">
              <a:solidFill>
                <a:srgbClr val="ABABAB"/>
              </a:solidFill>
              <a:prstDash val="solid"/>
              <a:round/>
              <a:headEnd len="med" w="med" type="none"/>
              <a:tailEnd len="med" w="med" type="none"/>
            </a:ln>
          </p:spPr>
        </p:cxnSp>
      </p:grpSp>
      <p:sp>
        <p:nvSpPr>
          <p:cNvPr id="132" name="Google Shape;132;p13"/>
          <p:cNvSpPr/>
          <p:nvPr/>
        </p:nvSpPr>
        <p:spPr>
          <a:xfrm>
            <a:off x="7599350" y="2267741"/>
            <a:ext cx="1318800" cy="650400"/>
          </a:xfrm>
          <a:prstGeom prst="roundRect">
            <a:avLst>
              <a:gd fmla="val 13284" name="adj"/>
            </a:avLst>
          </a:prstGeom>
          <a:solidFill>
            <a:schemeClr val="lt1"/>
          </a:solidFill>
          <a:ln cap="flat" cmpd="sng" w="9525">
            <a:solidFill>
              <a:srgbClr val="131313"/>
            </a:solidFill>
            <a:prstDash val="solid"/>
            <a:round/>
            <a:headEnd len="sm" w="sm" type="none"/>
            <a:tailEnd len="sm" w="sm" type="none"/>
          </a:ln>
          <a:effectLst>
            <a:outerShdw blurRad="57150" rotWithShape="0" algn="bl" dir="5400000" dist="19050">
              <a:srgbClr val="000000">
                <a:alpha val="25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133" name="Google Shape;133;p13"/>
          <p:cNvGrpSpPr/>
          <p:nvPr/>
        </p:nvGrpSpPr>
        <p:grpSpPr>
          <a:xfrm>
            <a:off x="9103950" y="2262491"/>
            <a:ext cx="1328400" cy="660900"/>
            <a:chOff x="3038500" y="478550"/>
            <a:chExt cx="1328400" cy="660900"/>
          </a:xfrm>
        </p:grpSpPr>
        <p:cxnSp>
          <p:nvCxnSpPr>
            <p:cNvPr id="134" name="Google Shape;134;p13"/>
            <p:cNvCxnSpPr/>
            <p:nvPr/>
          </p:nvCxnSpPr>
          <p:spPr>
            <a:xfrm>
              <a:off x="3038500" y="478550"/>
              <a:ext cx="1328400" cy="0"/>
            </a:xfrm>
            <a:prstGeom prst="straightConnector1">
              <a:avLst/>
            </a:prstGeom>
            <a:noFill/>
            <a:ln cap="flat" cmpd="sng" w="9525">
              <a:solidFill>
                <a:srgbClr val="ABABAB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135" name="Google Shape;135;p13"/>
            <p:cNvCxnSpPr/>
            <p:nvPr/>
          </p:nvCxnSpPr>
          <p:spPr>
            <a:xfrm>
              <a:off x="3038500" y="643775"/>
              <a:ext cx="1328400" cy="0"/>
            </a:xfrm>
            <a:prstGeom prst="straightConnector1">
              <a:avLst/>
            </a:prstGeom>
            <a:noFill/>
            <a:ln cap="flat" cmpd="sng" w="9525">
              <a:solidFill>
                <a:srgbClr val="ABABAB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136" name="Google Shape;136;p13"/>
            <p:cNvCxnSpPr/>
            <p:nvPr/>
          </p:nvCxnSpPr>
          <p:spPr>
            <a:xfrm>
              <a:off x="3038500" y="809000"/>
              <a:ext cx="1328400" cy="0"/>
            </a:xfrm>
            <a:prstGeom prst="straightConnector1">
              <a:avLst/>
            </a:prstGeom>
            <a:noFill/>
            <a:ln cap="flat" cmpd="sng" w="9525">
              <a:solidFill>
                <a:srgbClr val="ABABAB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137" name="Google Shape;137;p13"/>
            <p:cNvCxnSpPr/>
            <p:nvPr/>
          </p:nvCxnSpPr>
          <p:spPr>
            <a:xfrm>
              <a:off x="3038500" y="974225"/>
              <a:ext cx="1328400" cy="0"/>
            </a:xfrm>
            <a:prstGeom prst="straightConnector1">
              <a:avLst/>
            </a:prstGeom>
            <a:noFill/>
            <a:ln cap="flat" cmpd="sng" w="9525">
              <a:solidFill>
                <a:srgbClr val="ABABAB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138" name="Google Shape;138;p13"/>
            <p:cNvCxnSpPr/>
            <p:nvPr/>
          </p:nvCxnSpPr>
          <p:spPr>
            <a:xfrm>
              <a:off x="3038500" y="1139450"/>
              <a:ext cx="1328400" cy="0"/>
            </a:xfrm>
            <a:prstGeom prst="straightConnector1">
              <a:avLst/>
            </a:prstGeom>
            <a:noFill/>
            <a:ln cap="flat" cmpd="sng" w="9525">
              <a:solidFill>
                <a:srgbClr val="ABABAB"/>
              </a:solidFill>
              <a:prstDash val="solid"/>
              <a:round/>
              <a:headEnd len="med" w="med" type="none"/>
              <a:tailEnd len="med" w="med" type="none"/>
            </a:ln>
          </p:spPr>
        </p:cxnSp>
      </p:grpSp>
      <p:sp>
        <p:nvSpPr>
          <p:cNvPr id="139" name="Google Shape;139;p13"/>
          <p:cNvSpPr/>
          <p:nvPr/>
        </p:nvSpPr>
        <p:spPr>
          <a:xfrm>
            <a:off x="7599350" y="4685356"/>
            <a:ext cx="1318800" cy="650400"/>
          </a:xfrm>
          <a:prstGeom prst="roundRect">
            <a:avLst>
              <a:gd fmla="val 13284" name="adj"/>
            </a:avLst>
          </a:prstGeom>
          <a:solidFill>
            <a:schemeClr val="lt1"/>
          </a:solidFill>
          <a:ln cap="flat" cmpd="sng" w="9525">
            <a:solidFill>
              <a:srgbClr val="131313"/>
            </a:solidFill>
            <a:prstDash val="solid"/>
            <a:round/>
            <a:headEnd len="sm" w="sm" type="none"/>
            <a:tailEnd len="sm" w="sm" type="none"/>
          </a:ln>
          <a:effectLst>
            <a:outerShdw blurRad="57150" rotWithShape="0" algn="bl" dir="5400000" dist="19050">
              <a:srgbClr val="000000">
                <a:alpha val="25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140" name="Google Shape;140;p13"/>
          <p:cNvGrpSpPr/>
          <p:nvPr/>
        </p:nvGrpSpPr>
        <p:grpSpPr>
          <a:xfrm>
            <a:off x="9103950" y="4680106"/>
            <a:ext cx="1328400" cy="660900"/>
            <a:chOff x="3038500" y="478550"/>
            <a:chExt cx="1328400" cy="660900"/>
          </a:xfrm>
        </p:grpSpPr>
        <p:cxnSp>
          <p:nvCxnSpPr>
            <p:cNvPr id="141" name="Google Shape;141;p13"/>
            <p:cNvCxnSpPr/>
            <p:nvPr/>
          </p:nvCxnSpPr>
          <p:spPr>
            <a:xfrm>
              <a:off x="3038500" y="478550"/>
              <a:ext cx="1328400" cy="0"/>
            </a:xfrm>
            <a:prstGeom prst="straightConnector1">
              <a:avLst/>
            </a:prstGeom>
            <a:noFill/>
            <a:ln cap="flat" cmpd="sng" w="9525">
              <a:solidFill>
                <a:srgbClr val="ABABAB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142" name="Google Shape;142;p13"/>
            <p:cNvCxnSpPr/>
            <p:nvPr/>
          </p:nvCxnSpPr>
          <p:spPr>
            <a:xfrm>
              <a:off x="3038500" y="643775"/>
              <a:ext cx="1328400" cy="0"/>
            </a:xfrm>
            <a:prstGeom prst="straightConnector1">
              <a:avLst/>
            </a:prstGeom>
            <a:noFill/>
            <a:ln cap="flat" cmpd="sng" w="9525">
              <a:solidFill>
                <a:srgbClr val="ABABAB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143" name="Google Shape;143;p13"/>
            <p:cNvCxnSpPr/>
            <p:nvPr/>
          </p:nvCxnSpPr>
          <p:spPr>
            <a:xfrm>
              <a:off x="3038500" y="809000"/>
              <a:ext cx="1328400" cy="0"/>
            </a:xfrm>
            <a:prstGeom prst="straightConnector1">
              <a:avLst/>
            </a:prstGeom>
            <a:noFill/>
            <a:ln cap="flat" cmpd="sng" w="9525">
              <a:solidFill>
                <a:srgbClr val="ABABAB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144" name="Google Shape;144;p13"/>
            <p:cNvCxnSpPr/>
            <p:nvPr/>
          </p:nvCxnSpPr>
          <p:spPr>
            <a:xfrm>
              <a:off x="3038500" y="974225"/>
              <a:ext cx="1328400" cy="0"/>
            </a:xfrm>
            <a:prstGeom prst="straightConnector1">
              <a:avLst/>
            </a:prstGeom>
            <a:noFill/>
            <a:ln cap="flat" cmpd="sng" w="9525">
              <a:solidFill>
                <a:srgbClr val="ABABAB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145" name="Google Shape;145;p13"/>
            <p:cNvCxnSpPr/>
            <p:nvPr/>
          </p:nvCxnSpPr>
          <p:spPr>
            <a:xfrm>
              <a:off x="3038500" y="1139450"/>
              <a:ext cx="1328400" cy="0"/>
            </a:xfrm>
            <a:prstGeom prst="straightConnector1">
              <a:avLst/>
            </a:prstGeom>
            <a:noFill/>
            <a:ln cap="flat" cmpd="sng" w="9525">
              <a:solidFill>
                <a:srgbClr val="ABABAB"/>
              </a:solidFill>
              <a:prstDash val="solid"/>
              <a:round/>
              <a:headEnd len="med" w="med" type="none"/>
              <a:tailEnd len="med" w="med" type="none"/>
            </a:ln>
          </p:spPr>
        </p:cxnSp>
      </p:grpSp>
      <p:sp>
        <p:nvSpPr>
          <p:cNvPr id="82" name="Google Shape;82;p13"/>
          <p:cNvSpPr/>
          <p:nvPr/>
        </p:nvSpPr>
        <p:spPr>
          <a:xfrm>
            <a:off x="6142975" y="3466088"/>
            <a:ext cx="1318800" cy="650400"/>
          </a:xfrm>
          <a:prstGeom prst="roundRect">
            <a:avLst>
              <a:gd fmla="val 13284" name="adj"/>
            </a:avLst>
          </a:prstGeom>
          <a:solidFill>
            <a:schemeClr val="lt1"/>
          </a:solidFill>
          <a:ln cap="flat" cmpd="sng" w="9525">
            <a:solidFill>
              <a:srgbClr val="131313"/>
            </a:solidFill>
            <a:prstDash val="solid"/>
            <a:round/>
            <a:headEnd len="sm" w="sm" type="none"/>
            <a:tailEnd len="sm" w="sm" type="none"/>
          </a:ln>
          <a:effectLst>
            <a:outerShdw blurRad="57150" rotWithShape="0" algn="bl" dir="5400000" dist="19050">
              <a:srgbClr val="000000">
                <a:alpha val="25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0" name="Google Shape;70;p13"/>
          <p:cNvSpPr/>
          <p:nvPr/>
        </p:nvSpPr>
        <p:spPr>
          <a:xfrm>
            <a:off x="4686600" y="4535075"/>
            <a:ext cx="1318800" cy="650400"/>
          </a:xfrm>
          <a:prstGeom prst="roundRect">
            <a:avLst>
              <a:gd fmla="val 13284" name="adj"/>
            </a:avLst>
          </a:prstGeom>
          <a:solidFill>
            <a:schemeClr val="lt1"/>
          </a:solidFill>
          <a:ln cap="flat" cmpd="sng" w="9525">
            <a:solidFill>
              <a:srgbClr val="131313"/>
            </a:solidFill>
            <a:prstDash val="solid"/>
            <a:round/>
            <a:headEnd len="sm" w="sm" type="none"/>
            <a:tailEnd len="sm" w="sm" type="none"/>
          </a:ln>
          <a:effectLst>
            <a:outerShdw blurRad="57150" rotWithShape="0" algn="bl" dir="5400000" dist="19050">
              <a:srgbClr val="000000">
                <a:alpha val="25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6" name="Google Shape;146;p13"/>
          <p:cNvSpPr/>
          <p:nvPr/>
        </p:nvSpPr>
        <p:spPr>
          <a:xfrm>
            <a:off x="3043300" y="5597894"/>
            <a:ext cx="1318800" cy="650400"/>
          </a:xfrm>
          <a:prstGeom prst="roundRect">
            <a:avLst>
              <a:gd fmla="val 13284" name="adj"/>
            </a:avLst>
          </a:prstGeom>
          <a:solidFill>
            <a:schemeClr val="lt1"/>
          </a:solidFill>
          <a:ln cap="flat" cmpd="sng" w="9525">
            <a:solidFill>
              <a:srgbClr val="131313"/>
            </a:solidFill>
            <a:prstDash val="solid"/>
            <a:round/>
            <a:headEnd len="sm" w="sm" type="none"/>
            <a:tailEnd len="sm" w="sm" type="none"/>
          </a:ln>
          <a:effectLst>
            <a:outerShdw blurRad="57150" rotWithShape="0" algn="bl" dir="5400000" dist="19050">
              <a:srgbClr val="000000">
                <a:alpha val="25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2" name="Google Shape;72;p13"/>
          <p:cNvSpPr/>
          <p:nvPr/>
        </p:nvSpPr>
        <p:spPr>
          <a:xfrm>
            <a:off x="4686600" y="5597894"/>
            <a:ext cx="1318800" cy="650400"/>
          </a:xfrm>
          <a:prstGeom prst="roundRect">
            <a:avLst>
              <a:gd fmla="val 13284" name="adj"/>
            </a:avLst>
          </a:prstGeom>
          <a:solidFill>
            <a:schemeClr val="lt1"/>
          </a:solidFill>
          <a:ln cap="flat" cmpd="sng" w="9525">
            <a:solidFill>
              <a:srgbClr val="131313"/>
            </a:solidFill>
            <a:prstDash val="solid"/>
            <a:round/>
            <a:headEnd len="sm" w="sm" type="none"/>
            <a:tailEnd len="sm" w="sm" type="none"/>
          </a:ln>
          <a:effectLst>
            <a:outerShdw blurRad="57150" rotWithShape="0" algn="bl" dir="5400000" dist="19050">
              <a:srgbClr val="000000">
                <a:alpha val="25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7" name="Google Shape;147;p13"/>
          <p:cNvSpPr/>
          <p:nvPr/>
        </p:nvSpPr>
        <p:spPr>
          <a:xfrm>
            <a:off x="6329900" y="5597894"/>
            <a:ext cx="1318800" cy="650400"/>
          </a:xfrm>
          <a:prstGeom prst="roundRect">
            <a:avLst>
              <a:gd fmla="val 13284" name="adj"/>
            </a:avLst>
          </a:prstGeom>
          <a:solidFill>
            <a:schemeClr val="lt1"/>
          </a:solidFill>
          <a:ln cap="flat" cmpd="sng" w="9525">
            <a:solidFill>
              <a:srgbClr val="131313"/>
            </a:solidFill>
            <a:prstDash val="solid"/>
            <a:round/>
            <a:headEnd len="sm" w="sm" type="none"/>
            <a:tailEnd len="sm" w="sm" type="none"/>
          </a:ln>
          <a:effectLst>
            <a:outerShdw blurRad="57150" rotWithShape="0" algn="bl" dir="5400000" dist="19050">
              <a:srgbClr val="000000">
                <a:alpha val="25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148" name="Google Shape;148;p13"/>
          <p:cNvGrpSpPr/>
          <p:nvPr/>
        </p:nvGrpSpPr>
        <p:grpSpPr>
          <a:xfrm>
            <a:off x="3038500" y="6453494"/>
            <a:ext cx="1328400" cy="660900"/>
            <a:chOff x="3038500" y="478550"/>
            <a:chExt cx="1328400" cy="660900"/>
          </a:xfrm>
        </p:grpSpPr>
        <p:cxnSp>
          <p:nvCxnSpPr>
            <p:cNvPr id="149" name="Google Shape;149;p13"/>
            <p:cNvCxnSpPr/>
            <p:nvPr/>
          </p:nvCxnSpPr>
          <p:spPr>
            <a:xfrm>
              <a:off x="3038500" y="478550"/>
              <a:ext cx="1328400" cy="0"/>
            </a:xfrm>
            <a:prstGeom prst="straightConnector1">
              <a:avLst/>
            </a:prstGeom>
            <a:noFill/>
            <a:ln cap="flat" cmpd="sng" w="9525">
              <a:solidFill>
                <a:srgbClr val="ABABAB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150" name="Google Shape;150;p13"/>
            <p:cNvCxnSpPr/>
            <p:nvPr/>
          </p:nvCxnSpPr>
          <p:spPr>
            <a:xfrm>
              <a:off x="3038500" y="643775"/>
              <a:ext cx="1328400" cy="0"/>
            </a:xfrm>
            <a:prstGeom prst="straightConnector1">
              <a:avLst/>
            </a:prstGeom>
            <a:noFill/>
            <a:ln cap="flat" cmpd="sng" w="9525">
              <a:solidFill>
                <a:srgbClr val="ABABAB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151" name="Google Shape;151;p13"/>
            <p:cNvCxnSpPr/>
            <p:nvPr/>
          </p:nvCxnSpPr>
          <p:spPr>
            <a:xfrm>
              <a:off x="3038500" y="809000"/>
              <a:ext cx="1328400" cy="0"/>
            </a:xfrm>
            <a:prstGeom prst="straightConnector1">
              <a:avLst/>
            </a:prstGeom>
            <a:noFill/>
            <a:ln cap="flat" cmpd="sng" w="9525">
              <a:solidFill>
                <a:srgbClr val="ABABAB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152" name="Google Shape;152;p13"/>
            <p:cNvCxnSpPr/>
            <p:nvPr/>
          </p:nvCxnSpPr>
          <p:spPr>
            <a:xfrm>
              <a:off x="3038500" y="974225"/>
              <a:ext cx="1328400" cy="0"/>
            </a:xfrm>
            <a:prstGeom prst="straightConnector1">
              <a:avLst/>
            </a:prstGeom>
            <a:noFill/>
            <a:ln cap="flat" cmpd="sng" w="9525">
              <a:solidFill>
                <a:srgbClr val="ABABAB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153" name="Google Shape;153;p13"/>
            <p:cNvCxnSpPr/>
            <p:nvPr/>
          </p:nvCxnSpPr>
          <p:spPr>
            <a:xfrm>
              <a:off x="3038500" y="1139450"/>
              <a:ext cx="1328400" cy="0"/>
            </a:xfrm>
            <a:prstGeom prst="straightConnector1">
              <a:avLst/>
            </a:prstGeom>
            <a:noFill/>
            <a:ln cap="flat" cmpd="sng" w="9525">
              <a:solidFill>
                <a:srgbClr val="ABABAB"/>
              </a:solidFill>
              <a:prstDash val="solid"/>
              <a:round/>
              <a:headEnd len="med" w="med" type="none"/>
              <a:tailEnd len="med" w="med" type="none"/>
            </a:ln>
          </p:spPr>
        </p:cxnSp>
      </p:grpSp>
      <p:grpSp>
        <p:nvGrpSpPr>
          <p:cNvPr id="154" name="Google Shape;154;p13"/>
          <p:cNvGrpSpPr/>
          <p:nvPr/>
        </p:nvGrpSpPr>
        <p:grpSpPr>
          <a:xfrm>
            <a:off x="4681800" y="6453494"/>
            <a:ext cx="1328400" cy="660900"/>
            <a:chOff x="3038500" y="478550"/>
            <a:chExt cx="1328400" cy="660900"/>
          </a:xfrm>
        </p:grpSpPr>
        <p:cxnSp>
          <p:nvCxnSpPr>
            <p:cNvPr id="155" name="Google Shape;155;p13"/>
            <p:cNvCxnSpPr/>
            <p:nvPr/>
          </p:nvCxnSpPr>
          <p:spPr>
            <a:xfrm>
              <a:off x="3038500" y="478550"/>
              <a:ext cx="1328400" cy="0"/>
            </a:xfrm>
            <a:prstGeom prst="straightConnector1">
              <a:avLst/>
            </a:prstGeom>
            <a:noFill/>
            <a:ln cap="flat" cmpd="sng" w="9525">
              <a:solidFill>
                <a:srgbClr val="ABABAB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156" name="Google Shape;156;p13"/>
            <p:cNvCxnSpPr/>
            <p:nvPr/>
          </p:nvCxnSpPr>
          <p:spPr>
            <a:xfrm>
              <a:off x="3038500" y="643775"/>
              <a:ext cx="1328400" cy="0"/>
            </a:xfrm>
            <a:prstGeom prst="straightConnector1">
              <a:avLst/>
            </a:prstGeom>
            <a:noFill/>
            <a:ln cap="flat" cmpd="sng" w="9525">
              <a:solidFill>
                <a:srgbClr val="ABABAB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157" name="Google Shape;157;p13"/>
            <p:cNvCxnSpPr/>
            <p:nvPr/>
          </p:nvCxnSpPr>
          <p:spPr>
            <a:xfrm>
              <a:off x="3038500" y="809000"/>
              <a:ext cx="1328400" cy="0"/>
            </a:xfrm>
            <a:prstGeom prst="straightConnector1">
              <a:avLst/>
            </a:prstGeom>
            <a:noFill/>
            <a:ln cap="flat" cmpd="sng" w="9525">
              <a:solidFill>
                <a:srgbClr val="ABABAB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158" name="Google Shape;158;p13"/>
            <p:cNvCxnSpPr/>
            <p:nvPr/>
          </p:nvCxnSpPr>
          <p:spPr>
            <a:xfrm>
              <a:off x="3038500" y="974225"/>
              <a:ext cx="1328400" cy="0"/>
            </a:xfrm>
            <a:prstGeom prst="straightConnector1">
              <a:avLst/>
            </a:prstGeom>
            <a:noFill/>
            <a:ln cap="flat" cmpd="sng" w="9525">
              <a:solidFill>
                <a:srgbClr val="ABABAB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159" name="Google Shape;159;p13"/>
            <p:cNvCxnSpPr/>
            <p:nvPr/>
          </p:nvCxnSpPr>
          <p:spPr>
            <a:xfrm>
              <a:off x="3038500" y="1139450"/>
              <a:ext cx="1328400" cy="0"/>
            </a:xfrm>
            <a:prstGeom prst="straightConnector1">
              <a:avLst/>
            </a:prstGeom>
            <a:noFill/>
            <a:ln cap="flat" cmpd="sng" w="9525">
              <a:solidFill>
                <a:srgbClr val="ABABAB"/>
              </a:solidFill>
              <a:prstDash val="solid"/>
              <a:round/>
              <a:headEnd len="med" w="med" type="none"/>
              <a:tailEnd len="med" w="med" type="none"/>
            </a:ln>
          </p:spPr>
        </p:cxnSp>
      </p:grpSp>
      <p:grpSp>
        <p:nvGrpSpPr>
          <p:cNvPr id="160" name="Google Shape;160;p13"/>
          <p:cNvGrpSpPr/>
          <p:nvPr/>
        </p:nvGrpSpPr>
        <p:grpSpPr>
          <a:xfrm>
            <a:off x="6325100" y="6453494"/>
            <a:ext cx="1328400" cy="660900"/>
            <a:chOff x="3038500" y="478550"/>
            <a:chExt cx="1328400" cy="660900"/>
          </a:xfrm>
        </p:grpSpPr>
        <p:cxnSp>
          <p:nvCxnSpPr>
            <p:cNvPr id="161" name="Google Shape;161;p13"/>
            <p:cNvCxnSpPr/>
            <p:nvPr/>
          </p:nvCxnSpPr>
          <p:spPr>
            <a:xfrm>
              <a:off x="3038500" y="478550"/>
              <a:ext cx="1328400" cy="0"/>
            </a:xfrm>
            <a:prstGeom prst="straightConnector1">
              <a:avLst/>
            </a:prstGeom>
            <a:noFill/>
            <a:ln cap="flat" cmpd="sng" w="9525">
              <a:solidFill>
                <a:srgbClr val="ABABAB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162" name="Google Shape;162;p13"/>
            <p:cNvCxnSpPr/>
            <p:nvPr/>
          </p:nvCxnSpPr>
          <p:spPr>
            <a:xfrm>
              <a:off x="3038500" y="643775"/>
              <a:ext cx="1328400" cy="0"/>
            </a:xfrm>
            <a:prstGeom prst="straightConnector1">
              <a:avLst/>
            </a:prstGeom>
            <a:noFill/>
            <a:ln cap="flat" cmpd="sng" w="9525">
              <a:solidFill>
                <a:srgbClr val="ABABAB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163" name="Google Shape;163;p13"/>
            <p:cNvCxnSpPr/>
            <p:nvPr/>
          </p:nvCxnSpPr>
          <p:spPr>
            <a:xfrm>
              <a:off x="3038500" y="809000"/>
              <a:ext cx="1328400" cy="0"/>
            </a:xfrm>
            <a:prstGeom prst="straightConnector1">
              <a:avLst/>
            </a:prstGeom>
            <a:noFill/>
            <a:ln cap="flat" cmpd="sng" w="9525">
              <a:solidFill>
                <a:srgbClr val="ABABAB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164" name="Google Shape;164;p13"/>
            <p:cNvCxnSpPr/>
            <p:nvPr/>
          </p:nvCxnSpPr>
          <p:spPr>
            <a:xfrm>
              <a:off x="3038500" y="974225"/>
              <a:ext cx="1328400" cy="0"/>
            </a:xfrm>
            <a:prstGeom prst="straightConnector1">
              <a:avLst/>
            </a:prstGeom>
            <a:noFill/>
            <a:ln cap="flat" cmpd="sng" w="9525">
              <a:solidFill>
                <a:srgbClr val="ABABAB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165" name="Google Shape;165;p13"/>
            <p:cNvCxnSpPr/>
            <p:nvPr/>
          </p:nvCxnSpPr>
          <p:spPr>
            <a:xfrm>
              <a:off x="3038500" y="1139450"/>
              <a:ext cx="1328400" cy="0"/>
            </a:xfrm>
            <a:prstGeom prst="straightConnector1">
              <a:avLst/>
            </a:prstGeom>
            <a:noFill/>
            <a:ln cap="flat" cmpd="sng" w="9525">
              <a:solidFill>
                <a:srgbClr val="ABABAB"/>
              </a:solidFill>
              <a:prstDash val="solid"/>
              <a:round/>
              <a:headEnd len="med" w="med" type="none"/>
              <a:tailEnd len="med" w="med" type="none"/>
            </a:ln>
          </p:spPr>
        </p:cxnSp>
      </p:grpSp>
      <p:sp>
        <p:nvSpPr>
          <p:cNvPr id="166" name="Google Shape;166;p13"/>
          <p:cNvSpPr txBox="1"/>
          <p:nvPr/>
        </p:nvSpPr>
        <p:spPr>
          <a:xfrm>
            <a:off x="292225" y="354725"/>
            <a:ext cx="1974600" cy="627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" sz="2400">
                <a:solidFill>
                  <a:srgbClr val="131313"/>
                </a:solidFill>
                <a:latin typeface="Oswald"/>
                <a:ea typeface="Oswald"/>
                <a:cs typeface="Oswald"/>
                <a:sym typeface="Oswald"/>
              </a:rPr>
              <a:t>MIND MAP</a:t>
            </a:r>
            <a:endParaRPr sz="2400">
              <a:solidFill>
                <a:srgbClr val="131313"/>
              </a:solidFill>
              <a:latin typeface="Oswald"/>
              <a:ea typeface="Oswald"/>
              <a:cs typeface="Oswald"/>
              <a:sym typeface="Oswald"/>
            </a:endParaRPr>
          </a:p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" sz="2700">
                <a:solidFill>
                  <a:srgbClr val="131313"/>
                </a:solidFill>
                <a:latin typeface="Oswald"/>
                <a:ea typeface="Oswald"/>
                <a:cs typeface="Oswald"/>
                <a:sym typeface="Oswald"/>
              </a:rPr>
              <a:t>PLANNER</a:t>
            </a:r>
            <a:endParaRPr sz="2700">
              <a:solidFill>
                <a:srgbClr val="131313"/>
              </a:solidFill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167" name="Google Shape;167;p13"/>
          <p:cNvSpPr/>
          <p:nvPr/>
        </p:nvSpPr>
        <p:spPr>
          <a:xfrm>
            <a:off x="8583750" y="293450"/>
            <a:ext cx="1808100" cy="341700"/>
          </a:xfrm>
          <a:prstGeom prst="rect">
            <a:avLst/>
          </a:prstGeom>
          <a:noFill/>
          <a:ln cap="flat" cmpd="sng" w="9525">
            <a:solidFill>
              <a:srgbClr val="131313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8" name="Google Shape;168;p13"/>
          <p:cNvSpPr/>
          <p:nvPr/>
        </p:nvSpPr>
        <p:spPr>
          <a:xfrm>
            <a:off x="8583750" y="638150"/>
            <a:ext cx="1808100" cy="341700"/>
          </a:xfrm>
          <a:prstGeom prst="rect">
            <a:avLst/>
          </a:prstGeom>
          <a:noFill/>
          <a:ln cap="flat" cmpd="sng" w="9525">
            <a:solidFill>
              <a:srgbClr val="131313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9" name="Google Shape;169;p13"/>
          <p:cNvSpPr txBox="1"/>
          <p:nvPr/>
        </p:nvSpPr>
        <p:spPr>
          <a:xfrm>
            <a:off x="8630950" y="322917"/>
            <a:ext cx="769800" cy="138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uk" sz="900">
                <a:solidFill>
                  <a:srgbClr val="131313"/>
                </a:solidFill>
                <a:latin typeface="Oswald"/>
                <a:ea typeface="Oswald"/>
                <a:cs typeface="Oswald"/>
                <a:sym typeface="Oswald"/>
              </a:rPr>
              <a:t>Project:</a:t>
            </a:r>
            <a:endParaRPr sz="900">
              <a:solidFill>
                <a:srgbClr val="131313"/>
              </a:solidFill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170" name="Google Shape;170;p13"/>
          <p:cNvSpPr txBox="1"/>
          <p:nvPr/>
        </p:nvSpPr>
        <p:spPr>
          <a:xfrm>
            <a:off x="8628986" y="667617"/>
            <a:ext cx="769800" cy="138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uk" sz="900">
                <a:solidFill>
                  <a:srgbClr val="131313"/>
                </a:solidFill>
                <a:latin typeface="Oswald"/>
                <a:ea typeface="Oswald"/>
                <a:cs typeface="Oswald"/>
                <a:sym typeface="Oswald"/>
              </a:rPr>
              <a:t>Date</a:t>
            </a:r>
            <a:r>
              <a:rPr lang="uk" sz="900">
                <a:solidFill>
                  <a:srgbClr val="131313"/>
                </a:solidFill>
                <a:latin typeface="Oswald"/>
                <a:ea typeface="Oswald"/>
                <a:cs typeface="Oswald"/>
                <a:sym typeface="Oswald"/>
              </a:rPr>
              <a:t>:</a:t>
            </a:r>
            <a:endParaRPr sz="900">
              <a:solidFill>
                <a:srgbClr val="131313"/>
              </a:solidFill>
              <a:latin typeface="Oswald"/>
              <a:ea typeface="Oswald"/>
              <a:cs typeface="Oswald"/>
              <a:sym typeface="Oswald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