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692000" cx="7560000"/>
  <p:notesSz cx="6858000" cy="9144000"/>
  <p:embeddedFontLst>
    <p:embeddedFont>
      <p:font typeface="Advent Pro Medium"/>
      <p:regular r:id="rId6"/>
      <p:bold r:id="rId7"/>
      <p:italic r:id="rId8"/>
      <p:boldItalic r:id="rId9"/>
    </p:embeddedFont>
    <p:embeddedFont>
      <p:font typeface="Advent Pr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dventPro-bold.fntdata"/><Relationship Id="rId10" Type="http://schemas.openxmlformats.org/officeDocument/2006/relationships/font" Target="fonts/AdventPro-regular.fntdata"/><Relationship Id="rId13" Type="http://schemas.openxmlformats.org/officeDocument/2006/relationships/font" Target="fonts/AdventPro-boldItalic.fntdata"/><Relationship Id="rId12" Type="http://schemas.openxmlformats.org/officeDocument/2006/relationships/font" Target="fonts/AdventPro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AdventProMedium-boldItalic.fntdata"/><Relationship Id="rId5" Type="http://schemas.openxmlformats.org/officeDocument/2006/relationships/slide" Target="slides/slide1.xml"/><Relationship Id="rId6" Type="http://schemas.openxmlformats.org/officeDocument/2006/relationships/font" Target="fonts/AdventProMedium-regular.fntdata"/><Relationship Id="rId7" Type="http://schemas.openxmlformats.org/officeDocument/2006/relationships/font" Target="fonts/AdventProMedium-bold.fntdata"/><Relationship Id="rId8" Type="http://schemas.openxmlformats.org/officeDocument/2006/relationships/font" Target="fonts/AdventPro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83400" y="231950"/>
            <a:ext cx="3618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GROCERY LIST</a:t>
            </a:r>
            <a:endParaRPr sz="38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cxnSp>
        <p:nvCxnSpPr>
          <p:cNvPr id="55" name="Google Shape;55;p13"/>
          <p:cNvCxnSpPr/>
          <p:nvPr/>
        </p:nvCxnSpPr>
        <p:spPr>
          <a:xfrm>
            <a:off x="4355150" y="784775"/>
            <a:ext cx="27378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6" name="Google Shape;56;p13"/>
          <p:cNvSpPr txBox="1"/>
          <p:nvPr/>
        </p:nvSpPr>
        <p:spPr>
          <a:xfrm>
            <a:off x="4260976" y="416925"/>
            <a:ext cx="2832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"/>
                <a:ea typeface="Advent Pro"/>
                <a:cs typeface="Advent Pro"/>
                <a:sym typeface="Advent Pro"/>
              </a:rPr>
              <a:t>DATE</a:t>
            </a:r>
            <a:endParaRPr sz="1600">
              <a:solidFill>
                <a:schemeClr val="dk1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96825" y="1294925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Fruits &amp; Veggies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58" name="Google Shape;58;p13"/>
          <p:cNvGrpSpPr/>
          <p:nvPr/>
        </p:nvGrpSpPr>
        <p:grpSpPr>
          <a:xfrm>
            <a:off x="496825" y="1824225"/>
            <a:ext cx="2019900" cy="2096875"/>
            <a:chOff x="496825" y="1824225"/>
            <a:chExt cx="2019900" cy="2096875"/>
          </a:xfrm>
        </p:grpSpPr>
        <p:cxnSp>
          <p:nvCxnSpPr>
            <p:cNvPr id="59" name="Google Shape;59;p13"/>
            <p:cNvCxnSpPr/>
            <p:nvPr/>
          </p:nvCxnSpPr>
          <p:spPr>
            <a:xfrm>
              <a:off x="496825" y="1824225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60" name="Google Shape;60;p13"/>
            <p:cNvCxnSpPr/>
            <p:nvPr/>
          </p:nvCxnSpPr>
          <p:spPr>
            <a:xfrm>
              <a:off x="496825" y="2173704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61" name="Google Shape;61;p13"/>
            <p:cNvCxnSpPr/>
            <p:nvPr/>
          </p:nvCxnSpPr>
          <p:spPr>
            <a:xfrm>
              <a:off x="496825" y="252318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62" name="Google Shape;62;p13"/>
            <p:cNvCxnSpPr/>
            <p:nvPr/>
          </p:nvCxnSpPr>
          <p:spPr>
            <a:xfrm>
              <a:off x="496825" y="287266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63" name="Google Shape;63;p13"/>
            <p:cNvCxnSpPr/>
            <p:nvPr/>
          </p:nvCxnSpPr>
          <p:spPr>
            <a:xfrm>
              <a:off x="496825" y="322214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64" name="Google Shape;64;p13"/>
            <p:cNvCxnSpPr/>
            <p:nvPr/>
          </p:nvCxnSpPr>
          <p:spPr>
            <a:xfrm>
              <a:off x="496825" y="3571621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65" name="Google Shape;65;p13"/>
            <p:cNvCxnSpPr/>
            <p:nvPr/>
          </p:nvCxnSpPr>
          <p:spPr>
            <a:xfrm>
              <a:off x="496825" y="3921100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66" name="Google Shape;66;p13"/>
          <p:cNvGrpSpPr/>
          <p:nvPr/>
        </p:nvGrpSpPr>
        <p:grpSpPr>
          <a:xfrm>
            <a:off x="496825" y="1608209"/>
            <a:ext cx="124200" cy="2223200"/>
            <a:chOff x="496825" y="1608209"/>
            <a:chExt cx="124200" cy="2223200"/>
          </a:xfrm>
        </p:grpSpPr>
        <p:sp>
          <p:nvSpPr>
            <p:cNvPr id="67" name="Google Shape;67;p13"/>
            <p:cNvSpPr/>
            <p:nvPr/>
          </p:nvSpPr>
          <p:spPr>
            <a:xfrm>
              <a:off x="496825" y="16082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496825" y="195804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496825" y="230787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496825" y="26577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96825" y="300754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96825" y="335737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496825" y="37072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" name="Google Shape;74;p13"/>
          <p:cNvSpPr txBox="1"/>
          <p:nvPr/>
        </p:nvSpPr>
        <p:spPr>
          <a:xfrm>
            <a:off x="2770050" y="1294925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Meat &amp; Seafood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75" name="Google Shape;75;p13"/>
          <p:cNvGrpSpPr/>
          <p:nvPr/>
        </p:nvGrpSpPr>
        <p:grpSpPr>
          <a:xfrm>
            <a:off x="2770050" y="1824225"/>
            <a:ext cx="2019900" cy="2096875"/>
            <a:chOff x="2770050" y="1824225"/>
            <a:chExt cx="2019900" cy="2096875"/>
          </a:xfrm>
        </p:grpSpPr>
        <p:cxnSp>
          <p:nvCxnSpPr>
            <p:cNvPr id="76" name="Google Shape;76;p13"/>
            <p:cNvCxnSpPr/>
            <p:nvPr/>
          </p:nvCxnSpPr>
          <p:spPr>
            <a:xfrm>
              <a:off x="2770050" y="1824225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77" name="Google Shape;77;p13"/>
            <p:cNvCxnSpPr/>
            <p:nvPr/>
          </p:nvCxnSpPr>
          <p:spPr>
            <a:xfrm>
              <a:off x="2770050" y="2173704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78" name="Google Shape;78;p13"/>
            <p:cNvCxnSpPr/>
            <p:nvPr/>
          </p:nvCxnSpPr>
          <p:spPr>
            <a:xfrm>
              <a:off x="2770050" y="252318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79" name="Google Shape;79;p13"/>
            <p:cNvCxnSpPr/>
            <p:nvPr/>
          </p:nvCxnSpPr>
          <p:spPr>
            <a:xfrm>
              <a:off x="2770050" y="287266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80" name="Google Shape;80;p13"/>
            <p:cNvCxnSpPr/>
            <p:nvPr/>
          </p:nvCxnSpPr>
          <p:spPr>
            <a:xfrm>
              <a:off x="2770050" y="322214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81" name="Google Shape;81;p13"/>
            <p:cNvCxnSpPr/>
            <p:nvPr/>
          </p:nvCxnSpPr>
          <p:spPr>
            <a:xfrm>
              <a:off x="2770050" y="3571621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82" name="Google Shape;82;p13"/>
            <p:cNvCxnSpPr/>
            <p:nvPr/>
          </p:nvCxnSpPr>
          <p:spPr>
            <a:xfrm>
              <a:off x="2770050" y="3921100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83" name="Google Shape;83;p13"/>
          <p:cNvGrpSpPr/>
          <p:nvPr/>
        </p:nvGrpSpPr>
        <p:grpSpPr>
          <a:xfrm>
            <a:off x="2770050" y="1608209"/>
            <a:ext cx="124200" cy="2223200"/>
            <a:chOff x="2770050" y="1608209"/>
            <a:chExt cx="124200" cy="2223200"/>
          </a:xfrm>
        </p:grpSpPr>
        <p:sp>
          <p:nvSpPr>
            <p:cNvPr id="84" name="Google Shape;84;p13"/>
            <p:cNvSpPr/>
            <p:nvPr/>
          </p:nvSpPr>
          <p:spPr>
            <a:xfrm>
              <a:off x="2770050" y="16082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2770050" y="195804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2770050" y="230787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2770050" y="26577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2770050" y="300754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770050" y="335737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770050" y="37072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" name="Google Shape;91;p13"/>
          <p:cNvSpPr txBox="1"/>
          <p:nvPr/>
        </p:nvSpPr>
        <p:spPr>
          <a:xfrm>
            <a:off x="5043275" y="1294925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Frozen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92" name="Google Shape;92;p13"/>
          <p:cNvGrpSpPr/>
          <p:nvPr/>
        </p:nvGrpSpPr>
        <p:grpSpPr>
          <a:xfrm>
            <a:off x="5043275" y="1824225"/>
            <a:ext cx="2019900" cy="2096875"/>
            <a:chOff x="5043275" y="1824225"/>
            <a:chExt cx="2019900" cy="2096875"/>
          </a:xfrm>
        </p:grpSpPr>
        <p:cxnSp>
          <p:nvCxnSpPr>
            <p:cNvPr id="93" name="Google Shape;93;p13"/>
            <p:cNvCxnSpPr/>
            <p:nvPr/>
          </p:nvCxnSpPr>
          <p:spPr>
            <a:xfrm>
              <a:off x="5043275" y="1824225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94" name="Google Shape;94;p13"/>
            <p:cNvCxnSpPr/>
            <p:nvPr/>
          </p:nvCxnSpPr>
          <p:spPr>
            <a:xfrm>
              <a:off x="5043275" y="2173704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95" name="Google Shape;95;p13"/>
            <p:cNvCxnSpPr/>
            <p:nvPr/>
          </p:nvCxnSpPr>
          <p:spPr>
            <a:xfrm>
              <a:off x="5043275" y="252318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96" name="Google Shape;96;p13"/>
            <p:cNvCxnSpPr/>
            <p:nvPr/>
          </p:nvCxnSpPr>
          <p:spPr>
            <a:xfrm>
              <a:off x="5043275" y="287266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97" name="Google Shape;97;p13"/>
            <p:cNvCxnSpPr/>
            <p:nvPr/>
          </p:nvCxnSpPr>
          <p:spPr>
            <a:xfrm>
              <a:off x="5043275" y="322214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98" name="Google Shape;98;p13"/>
            <p:cNvCxnSpPr/>
            <p:nvPr/>
          </p:nvCxnSpPr>
          <p:spPr>
            <a:xfrm>
              <a:off x="5043275" y="3571621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99" name="Google Shape;99;p13"/>
            <p:cNvCxnSpPr/>
            <p:nvPr/>
          </p:nvCxnSpPr>
          <p:spPr>
            <a:xfrm>
              <a:off x="5043275" y="3921100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100" name="Google Shape;100;p13"/>
          <p:cNvGrpSpPr/>
          <p:nvPr/>
        </p:nvGrpSpPr>
        <p:grpSpPr>
          <a:xfrm>
            <a:off x="5043275" y="1608209"/>
            <a:ext cx="124200" cy="2223200"/>
            <a:chOff x="5043275" y="1608209"/>
            <a:chExt cx="124200" cy="2223200"/>
          </a:xfrm>
        </p:grpSpPr>
        <p:sp>
          <p:nvSpPr>
            <p:cNvPr id="101" name="Google Shape;101;p13"/>
            <p:cNvSpPr/>
            <p:nvPr/>
          </p:nvSpPr>
          <p:spPr>
            <a:xfrm>
              <a:off x="5043275" y="16082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5043275" y="195804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5043275" y="230787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5043275" y="26577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5043275" y="300754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5043275" y="335737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043275" y="370720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13"/>
          <p:cNvSpPr txBox="1"/>
          <p:nvPr/>
        </p:nvSpPr>
        <p:spPr>
          <a:xfrm>
            <a:off x="496825" y="4384008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Dairy	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109" name="Google Shape;109;p13"/>
          <p:cNvGrpSpPr/>
          <p:nvPr/>
        </p:nvGrpSpPr>
        <p:grpSpPr>
          <a:xfrm>
            <a:off x="496825" y="4913308"/>
            <a:ext cx="2019900" cy="2096875"/>
            <a:chOff x="496825" y="4913308"/>
            <a:chExt cx="2019900" cy="2096875"/>
          </a:xfrm>
        </p:grpSpPr>
        <p:cxnSp>
          <p:nvCxnSpPr>
            <p:cNvPr id="110" name="Google Shape;110;p13"/>
            <p:cNvCxnSpPr/>
            <p:nvPr/>
          </p:nvCxnSpPr>
          <p:spPr>
            <a:xfrm>
              <a:off x="496825" y="491330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11" name="Google Shape;111;p13"/>
            <p:cNvCxnSpPr/>
            <p:nvPr/>
          </p:nvCxnSpPr>
          <p:spPr>
            <a:xfrm>
              <a:off x="496825" y="526278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12" name="Google Shape;112;p13"/>
            <p:cNvCxnSpPr/>
            <p:nvPr/>
          </p:nvCxnSpPr>
          <p:spPr>
            <a:xfrm>
              <a:off x="496825" y="5612267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13" name="Google Shape;113;p13"/>
            <p:cNvCxnSpPr/>
            <p:nvPr/>
          </p:nvCxnSpPr>
          <p:spPr>
            <a:xfrm>
              <a:off x="496825" y="5961746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14" name="Google Shape;114;p13"/>
            <p:cNvCxnSpPr/>
            <p:nvPr/>
          </p:nvCxnSpPr>
          <p:spPr>
            <a:xfrm>
              <a:off x="496825" y="6311225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15" name="Google Shape;115;p13"/>
            <p:cNvCxnSpPr/>
            <p:nvPr/>
          </p:nvCxnSpPr>
          <p:spPr>
            <a:xfrm>
              <a:off x="496825" y="6660704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16" name="Google Shape;116;p13"/>
            <p:cNvCxnSpPr/>
            <p:nvPr/>
          </p:nvCxnSpPr>
          <p:spPr>
            <a:xfrm>
              <a:off x="496825" y="701018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117" name="Google Shape;117;p13"/>
          <p:cNvGrpSpPr/>
          <p:nvPr/>
        </p:nvGrpSpPr>
        <p:grpSpPr>
          <a:xfrm>
            <a:off x="496825" y="4697292"/>
            <a:ext cx="124200" cy="2223200"/>
            <a:chOff x="496825" y="4697292"/>
            <a:chExt cx="124200" cy="2223200"/>
          </a:xfrm>
        </p:grpSpPr>
        <p:sp>
          <p:nvSpPr>
            <p:cNvPr id="118" name="Google Shape;118;p13"/>
            <p:cNvSpPr/>
            <p:nvPr/>
          </p:nvSpPr>
          <p:spPr>
            <a:xfrm>
              <a:off x="496825" y="46972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496825" y="504712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496825" y="539695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496825" y="57467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496825" y="609662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496825" y="644645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496825" y="67962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3"/>
          <p:cNvSpPr txBox="1"/>
          <p:nvPr/>
        </p:nvSpPr>
        <p:spPr>
          <a:xfrm>
            <a:off x="2770050" y="4384008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Bakery &amp; Deli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126" name="Google Shape;126;p13"/>
          <p:cNvGrpSpPr/>
          <p:nvPr/>
        </p:nvGrpSpPr>
        <p:grpSpPr>
          <a:xfrm>
            <a:off x="2770050" y="4913308"/>
            <a:ext cx="2019900" cy="2096875"/>
            <a:chOff x="2770050" y="4913308"/>
            <a:chExt cx="2019900" cy="2096875"/>
          </a:xfrm>
        </p:grpSpPr>
        <p:cxnSp>
          <p:nvCxnSpPr>
            <p:cNvPr id="127" name="Google Shape;127;p13"/>
            <p:cNvCxnSpPr/>
            <p:nvPr/>
          </p:nvCxnSpPr>
          <p:spPr>
            <a:xfrm>
              <a:off x="2770050" y="491330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28" name="Google Shape;128;p13"/>
            <p:cNvCxnSpPr/>
            <p:nvPr/>
          </p:nvCxnSpPr>
          <p:spPr>
            <a:xfrm>
              <a:off x="2770050" y="526278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29" name="Google Shape;129;p13"/>
            <p:cNvCxnSpPr/>
            <p:nvPr/>
          </p:nvCxnSpPr>
          <p:spPr>
            <a:xfrm>
              <a:off x="2770050" y="5612267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30" name="Google Shape;130;p13"/>
            <p:cNvCxnSpPr/>
            <p:nvPr/>
          </p:nvCxnSpPr>
          <p:spPr>
            <a:xfrm>
              <a:off x="2770050" y="5961746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31" name="Google Shape;131;p13"/>
            <p:cNvCxnSpPr/>
            <p:nvPr/>
          </p:nvCxnSpPr>
          <p:spPr>
            <a:xfrm>
              <a:off x="2770050" y="6311225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32" name="Google Shape;132;p13"/>
            <p:cNvCxnSpPr/>
            <p:nvPr/>
          </p:nvCxnSpPr>
          <p:spPr>
            <a:xfrm>
              <a:off x="2770050" y="6660704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33" name="Google Shape;133;p13"/>
            <p:cNvCxnSpPr/>
            <p:nvPr/>
          </p:nvCxnSpPr>
          <p:spPr>
            <a:xfrm>
              <a:off x="2770050" y="701018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134" name="Google Shape;134;p13"/>
          <p:cNvGrpSpPr/>
          <p:nvPr/>
        </p:nvGrpSpPr>
        <p:grpSpPr>
          <a:xfrm>
            <a:off x="2770050" y="4697292"/>
            <a:ext cx="124200" cy="2223200"/>
            <a:chOff x="2770050" y="4697292"/>
            <a:chExt cx="124200" cy="2223200"/>
          </a:xfrm>
        </p:grpSpPr>
        <p:sp>
          <p:nvSpPr>
            <p:cNvPr id="135" name="Google Shape;135;p13"/>
            <p:cNvSpPr/>
            <p:nvPr/>
          </p:nvSpPr>
          <p:spPr>
            <a:xfrm>
              <a:off x="2770050" y="46972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2770050" y="504712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2770050" y="539695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2770050" y="57467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2770050" y="609662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2770050" y="644645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2770050" y="67962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2" name="Google Shape;142;p13"/>
          <p:cNvSpPr txBox="1"/>
          <p:nvPr/>
        </p:nvSpPr>
        <p:spPr>
          <a:xfrm>
            <a:off x="5043275" y="4384008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Drinks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143" name="Google Shape;143;p13"/>
          <p:cNvGrpSpPr/>
          <p:nvPr/>
        </p:nvGrpSpPr>
        <p:grpSpPr>
          <a:xfrm>
            <a:off x="5043275" y="4913308"/>
            <a:ext cx="2019900" cy="2096875"/>
            <a:chOff x="5043275" y="4913308"/>
            <a:chExt cx="2019900" cy="2096875"/>
          </a:xfrm>
        </p:grpSpPr>
        <p:cxnSp>
          <p:nvCxnSpPr>
            <p:cNvPr id="144" name="Google Shape;144;p13"/>
            <p:cNvCxnSpPr/>
            <p:nvPr/>
          </p:nvCxnSpPr>
          <p:spPr>
            <a:xfrm>
              <a:off x="5043275" y="491330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45" name="Google Shape;145;p13"/>
            <p:cNvCxnSpPr/>
            <p:nvPr/>
          </p:nvCxnSpPr>
          <p:spPr>
            <a:xfrm>
              <a:off x="5043275" y="526278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46" name="Google Shape;146;p13"/>
            <p:cNvCxnSpPr/>
            <p:nvPr/>
          </p:nvCxnSpPr>
          <p:spPr>
            <a:xfrm>
              <a:off x="5043275" y="5612267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47" name="Google Shape;147;p13"/>
            <p:cNvCxnSpPr/>
            <p:nvPr/>
          </p:nvCxnSpPr>
          <p:spPr>
            <a:xfrm>
              <a:off x="5043275" y="5961746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48" name="Google Shape;148;p13"/>
            <p:cNvCxnSpPr/>
            <p:nvPr/>
          </p:nvCxnSpPr>
          <p:spPr>
            <a:xfrm>
              <a:off x="5043275" y="6311225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49" name="Google Shape;149;p13"/>
            <p:cNvCxnSpPr/>
            <p:nvPr/>
          </p:nvCxnSpPr>
          <p:spPr>
            <a:xfrm>
              <a:off x="5043275" y="6660704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50" name="Google Shape;150;p13"/>
            <p:cNvCxnSpPr/>
            <p:nvPr/>
          </p:nvCxnSpPr>
          <p:spPr>
            <a:xfrm>
              <a:off x="5043275" y="7010183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151" name="Google Shape;151;p13"/>
          <p:cNvGrpSpPr/>
          <p:nvPr/>
        </p:nvGrpSpPr>
        <p:grpSpPr>
          <a:xfrm>
            <a:off x="5043275" y="4697292"/>
            <a:ext cx="124200" cy="2223200"/>
            <a:chOff x="5043275" y="4697292"/>
            <a:chExt cx="124200" cy="2223200"/>
          </a:xfrm>
        </p:grpSpPr>
        <p:sp>
          <p:nvSpPr>
            <p:cNvPr id="152" name="Google Shape;152;p13"/>
            <p:cNvSpPr/>
            <p:nvPr/>
          </p:nvSpPr>
          <p:spPr>
            <a:xfrm>
              <a:off x="5043275" y="46972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5043275" y="504712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5043275" y="539695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5043275" y="57467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5043275" y="6096625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5043275" y="644645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5043275" y="6796292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13"/>
          <p:cNvSpPr txBox="1"/>
          <p:nvPr/>
        </p:nvSpPr>
        <p:spPr>
          <a:xfrm>
            <a:off x="496825" y="7426962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Pantry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160" name="Google Shape;160;p13"/>
          <p:cNvGrpSpPr/>
          <p:nvPr/>
        </p:nvGrpSpPr>
        <p:grpSpPr>
          <a:xfrm>
            <a:off x="496825" y="7956262"/>
            <a:ext cx="2019900" cy="2096875"/>
            <a:chOff x="496825" y="7956262"/>
            <a:chExt cx="2019900" cy="2096875"/>
          </a:xfrm>
        </p:grpSpPr>
        <p:cxnSp>
          <p:nvCxnSpPr>
            <p:cNvPr id="161" name="Google Shape;161;p13"/>
            <p:cNvCxnSpPr/>
            <p:nvPr/>
          </p:nvCxnSpPr>
          <p:spPr>
            <a:xfrm>
              <a:off x="496825" y="795626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62" name="Google Shape;162;p13"/>
            <p:cNvCxnSpPr/>
            <p:nvPr/>
          </p:nvCxnSpPr>
          <p:spPr>
            <a:xfrm>
              <a:off x="496825" y="830574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63" name="Google Shape;163;p13"/>
            <p:cNvCxnSpPr/>
            <p:nvPr/>
          </p:nvCxnSpPr>
          <p:spPr>
            <a:xfrm>
              <a:off x="496825" y="8655221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64" name="Google Shape;164;p13"/>
            <p:cNvCxnSpPr/>
            <p:nvPr/>
          </p:nvCxnSpPr>
          <p:spPr>
            <a:xfrm>
              <a:off x="496825" y="9004700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65" name="Google Shape;165;p13"/>
            <p:cNvCxnSpPr/>
            <p:nvPr/>
          </p:nvCxnSpPr>
          <p:spPr>
            <a:xfrm>
              <a:off x="496825" y="9354179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66" name="Google Shape;166;p13"/>
            <p:cNvCxnSpPr/>
            <p:nvPr/>
          </p:nvCxnSpPr>
          <p:spPr>
            <a:xfrm>
              <a:off x="496825" y="970365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67" name="Google Shape;167;p13"/>
            <p:cNvCxnSpPr/>
            <p:nvPr/>
          </p:nvCxnSpPr>
          <p:spPr>
            <a:xfrm>
              <a:off x="496825" y="10053137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168" name="Google Shape;168;p13"/>
          <p:cNvGrpSpPr/>
          <p:nvPr/>
        </p:nvGrpSpPr>
        <p:grpSpPr>
          <a:xfrm>
            <a:off x="496825" y="7740246"/>
            <a:ext cx="124200" cy="2223200"/>
            <a:chOff x="496825" y="7740246"/>
            <a:chExt cx="124200" cy="2223200"/>
          </a:xfrm>
        </p:grpSpPr>
        <p:sp>
          <p:nvSpPr>
            <p:cNvPr id="169" name="Google Shape;169;p13"/>
            <p:cNvSpPr/>
            <p:nvPr/>
          </p:nvSpPr>
          <p:spPr>
            <a:xfrm>
              <a:off x="496825" y="77402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496825" y="809007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496825" y="8439913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496825" y="87897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496825" y="913957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96825" y="9489413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496825" y="98392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6" name="Google Shape;176;p13"/>
          <p:cNvSpPr txBox="1"/>
          <p:nvPr/>
        </p:nvSpPr>
        <p:spPr>
          <a:xfrm>
            <a:off x="2770050" y="7426962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Household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177" name="Google Shape;177;p13"/>
          <p:cNvGrpSpPr/>
          <p:nvPr/>
        </p:nvGrpSpPr>
        <p:grpSpPr>
          <a:xfrm>
            <a:off x="2770050" y="7956262"/>
            <a:ext cx="2019900" cy="2096875"/>
            <a:chOff x="2770050" y="7956262"/>
            <a:chExt cx="2019900" cy="2096875"/>
          </a:xfrm>
        </p:grpSpPr>
        <p:cxnSp>
          <p:nvCxnSpPr>
            <p:cNvPr id="178" name="Google Shape;178;p13"/>
            <p:cNvCxnSpPr/>
            <p:nvPr/>
          </p:nvCxnSpPr>
          <p:spPr>
            <a:xfrm>
              <a:off x="2770050" y="10053137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79" name="Google Shape;179;p13"/>
            <p:cNvCxnSpPr/>
            <p:nvPr/>
          </p:nvCxnSpPr>
          <p:spPr>
            <a:xfrm>
              <a:off x="2770050" y="795626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80" name="Google Shape;180;p13"/>
            <p:cNvCxnSpPr/>
            <p:nvPr/>
          </p:nvCxnSpPr>
          <p:spPr>
            <a:xfrm>
              <a:off x="2770050" y="830574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81" name="Google Shape;181;p13"/>
            <p:cNvCxnSpPr/>
            <p:nvPr/>
          </p:nvCxnSpPr>
          <p:spPr>
            <a:xfrm>
              <a:off x="2770050" y="8655221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82" name="Google Shape;182;p13"/>
            <p:cNvCxnSpPr/>
            <p:nvPr/>
          </p:nvCxnSpPr>
          <p:spPr>
            <a:xfrm>
              <a:off x="2770050" y="9004700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83" name="Google Shape;183;p13"/>
            <p:cNvCxnSpPr/>
            <p:nvPr/>
          </p:nvCxnSpPr>
          <p:spPr>
            <a:xfrm>
              <a:off x="2770050" y="9354179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84" name="Google Shape;184;p13"/>
            <p:cNvCxnSpPr/>
            <p:nvPr/>
          </p:nvCxnSpPr>
          <p:spPr>
            <a:xfrm>
              <a:off x="2770050" y="970365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185" name="Google Shape;185;p13"/>
          <p:cNvGrpSpPr/>
          <p:nvPr/>
        </p:nvGrpSpPr>
        <p:grpSpPr>
          <a:xfrm>
            <a:off x="2770050" y="7740246"/>
            <a:ext cx="124200" cy="2223200"/>
            <a:chOff x="2770050" y="7740246"/>
            <a:chExt cx="124200" cy="2223200"/>
          </a:xfrm>
        </p:grpSpPr>
        <p:sp>
          <p:nvSpPr>
            <p:cNvPr id="186" name="Google Shape;186;p13"/>
            <p:cNvSpPr/>
            <p:nvPr/>
          </p:nvSpPr>
          <p:spPr>
            <a:xfrm>
              <a:off x="2770050" y="77402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2770050" y="809007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2770050" y="8439913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2770050" y="87897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2770050" y="913957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2770050" y="9489413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2770050" y="98392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" name="Google Shape;193;p13"/>
          <p:cNvSpPr txBox="1"/>
          <p:nvPr/>
        </p:nvSpPr>
        <p:spPr>
          <a:xfrm>
            <a:off x="5043275" y="7426962"/>
            <a:ext cx="1944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dvent Pro Medium"/>
                <a:ea typeface="Advent Pro Medium"/>
                <a:cs typeface="Advent Pro Medium"/>
                <a:sym typeface="Advent Pro Medium"/>
              </a:rPr>
              <a:t>Other</a:t>
            </a:r>
            <a:endParaRPr sz="1600">
              <a:solidFill>
                <a:schemeClr val="dk1"/>
              </a:solidFill>
              <a:latin typeface="Advent Pro Medium"/>
              <a:ea typeface="Advent Pro Medium"/>
              <a:cs typeface="Advent Pro Medium"/>
              <a:sym typeface="Advent Pro Medium"/>
            </a:endParaRPr>
          </a:p>
        </p:txBody>
      </p:sp>
      <p:grpSp>
        <p:nvGrpSpPr>
          <p:cNvPr id="194" name="Google Shape;194;p13"/>
          <p:cNvGrpSpPr/>
          <p:nvPr/>
        </p:nvGrpSpPr>
        <p:grpSpPr>
          <a:xfrm>
            <a:off x="5043275" y="7956262"/>
            <a:ext cx="2019900" cy="2096875"/>
            <a:chOff x="5043275" y="7956262"/>
            <a:chExt cx="2019900" cy="2096875"/>
          </a:xfrm>
        </p:grpSpPr>
        <p:cxnSp>
          <p:nvCxnSpPr>
            <p:cNvPr id="195" name="Google Shape;195;p13"/>
            <p:cNvCxnSpPr/>
            <p:nvPr/>
          </p:nvCxnSpPr>
          <p:spPr>
            <a:xfrm>
              <a:off x="5043275" y="795626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96" name="Google Shape;196;p13"/>
            <p:cNvCxnSpPr/>
            <p:nvPr/>
          </p:nvCxnSpPr>
          <p:spPr>
            <a:xfrm>
              <a:off x="5043275" y="8305742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97" name="Google Shape;197;p13"/>
            <p:cNvCxnSpPr/>
            <p:nvPr/>
          </p:nvCxnSpPr>
          <p:spPr>
            <a:xfrm>
              <a:off x="5043275" y="8655221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98" name="Google Shape;198;p13"/>
            <p:cNvCxnSpPr/>
            <p:nvPr/>
          </p:nvCxnSpPr>
          <p:spPr>
            <a:xfrm>
              <a:off x="5043275" y="9004700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199" name="Google Shape;199;p13"/>
            <p:cNvCxnSpPr/>
            <p:nvPr/>
          </p:nvCxnSpPr>
          <p:spPr>
            <a:xfrm>
              <a:off x="5043275" y="9354179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200" name="Google Shape;200;p13"/>
            <p:cNvCxnSpPr/>
            <p:nvPr/>
          </p:nvCxnSpPr>
          <p:spPr>
            <a:xfrm>
              <a:off x="5043275" y="9703658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cxnSp>
          <p:nvCxnSpPr>
            <p:cNvPr id="201" name="Google Shape;201;p13"/>
            <p:cNvCxnSpPr/>
            <p:nvPr/>
          </p:nvCxnSpPr>
          <p:spPr>
            <a:xfrm>
              <a:off x="5043275" y="10053137"/>
              <a:ext cx="20199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oval"/>
              <a:tailEnd len="med" w="med" type="oval"/>
            </a:ln>
          </p:spPr>
        </p:cxnSp>
      </p:grpSp>
      <p:grpSp>
        <p:nvGrpSpPr>
          <p:cNvPr id="202" name="Google Shape;202;p13"/>
          <p:cNvGrpSpPr/>
          <p:nvPr/>
        </p:nvGrpSpPr>
        <p:grpSpPr>
          <a:xfrm>
            <a:off x="5043275" y="7740246"/>
            <a:ext cx="124200" cy="2223200"/>
            <a:chOff x="5043275" y="7740246"/>
            <a:chExt cx="124200" cy="2223200"/>
          </a:xfrm>
        </p:grpSpPr>
        <p:sp>
          <p:nvSpPr>
            <p:cNvPr id="203" name="Google Shape;203;p13"/>
            <p:cNvSpPr/>
            <p:nvPr/>
          </p:nvSpPr>
          <p:spPr>
            <a:xfrm>
              <a:off x="5043275" y="77402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5043275" y="809007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5043275" y="8439913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043275" y="87897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5043275" y="9139579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5043275" y="9489413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5043275" y="9839246"/>
              <a:ext cx="124200" cy="124200"/>
            </a:xfrm>
            <a:prstGeom prst="ellipse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