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Montserrat Medium"/>
      <p:regular r:id="rId6"/>
      <p:bold r:id="rId7"/>
      <p:italic r:id="rId8"/>
      <p:boldItalic r:id="rId9"/>
    </p:embeddedFont>
    <p:embeddedFont>
      <p:font typeface="Sofia"/>
      <p:regular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font" Target="fonts/Sofia-regular.fntdata"/><Relationship Id="rId9" Type="http://schemas.openxmlformats.org/officeDocument/2006/relationships/font" Target="fonts/MontserratMedium-boldItalic.fntdata"/><Relationship Id="rId5" Type="http://schemas.openxmlformats.org/officeDocument/2006/relationships/slide" Target="slides/slide1.xml"/><Relationship Id="rId6" Type="http://schemas.openxmlformats.org/officeDocument/2006/relationships/font" Target="fonts/MontserratMedium-regular.fntdata"/><Relationship Id="rId7" Type="http://schemas.openxmlformats.org/officeDocument/2006/relationships/font" Target="fonts/MontserratMedium-bold.fntdata"/><Relationship Id="rId8" Type="http://schemas.openxmlformats.org/officeDocument/2006/relationships/font" Target="fonts/MontserratMedium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8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1" Type="http://schemas.openxmlformats.org/officeDocument/2006/relationships/image" Target="../media/image7.png"/><Relationship Id="rId10" Type="http://schemas.openxmlformats.org/officeDocument/2006/relationships/image" Target="../media/image6.png"/><Relationship Id="rId9" Type="http://schemas.openxmlformats.org/officeDocument/2006/relationships/image" Target="../media/image3.png"/><Relationship Id="rId5" Type="http://schemas.openxmlformats.org/officeDocument/2006/relationships/image" Target="../media/image9.png"/><Relationship Id="rId6" Type="http://schemas.openxmlformats.org/officeDocument/2006/relationships/image" Target="../media/image8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55200" y="215453"/>
            <a:ext cx="47958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solidFill>
                  <a:schemeClr val="dk1"/>
                </a:solidFill>
                <a:latin typeface="Sofia"/>
                <a:ea typeface="Sofia"/>
                <a:cs typeface="Sofia"/>
                <a:sym typeface="Sofia"/>
              </a:rPr>
              <a:t>Grocery Checklist</a:t>
            </a:r>
            <a:endParaRPr sz="4600">
              <a:solidFill>
                <a:schemeClr val="dk1"/>
              </a:solidFill>
              <a:latin typeface="Sofia"/>
              <a:ea typeface="Sofia"/>
              <a:cs typeface="Sofia"/>
              <a:sym typeface="Sofia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5093130" y="644556"/>
            <a:ext cx="2196137" cy="303661"/>
            <a:chOff x="12936576" y="1637175"/>
            <a:chExt cx="5578199" cy="771300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12936576" y="1637175"/>
              <a:ext cx="1670400" cy="77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000" lIns="36000" spcFirstLastPara="1" rIns="36000" wrap="square" tIns="3600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Date</a:t>
              </a:r>
              <a:endParaRPr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cxnSp>
          <p:nvCxnSpPr>
            <p:cNvPr id="57" name="Google Shape;57;p13"/>
            <p:cNvCxnSpPr/>
            <p:nvPr/>
          </p:nvCxnSpPr>
          <p:spPr>
            <a:xfrm rot="10800000">
              <a:off x="14432675" y="2247893"/>
              <a:ext cx="4082100" cy="0"/>
            </a:xfrm>
            <a:prstGeom prst="straightConnector1">
              <a:avLst/>
            </a:prstGeom>
            <a:noFill/>
            <a:ln cap="flat" cmpd="sng" w="2857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8" name="Google Shape;58;p13"/>
          <p:cNvSpPr txBox="1"/>
          <p:nvPr/>
        </p:nvSpPr>
        <p:spPr>
          <a:xfrm>
            <a:off x="808561" y="1399548"/>
            <a:ext cx="15804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Produce</a:t>
            </a:r>
            <a:endParaRPr sz="15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id="59" name="Google Shape;59;p13" title="Vector (1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0000" y="1288718"/>
            <a:ext cx="438750" cy="35343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0" name="Google Shape;60;p13"/>
          <p:cNvGrpSpPr/>
          <p:nvPr/>
        </p:nvGrpSpPr>
        <p:grpSpPr>
          <a:xfrm>
            <a:off x="269999" y="1762849"/>
            <a:ext cx="2153618" cy="2326698"/>
            <a:chOff x="685800" y="4477646"/>
            <a:chExt cx="5470200" cy="5909825"/>
          </a:xfrm>
        </p:grpSpPr>
        <p:cxnSp>
          <p:nvCxnSpPr>
            <p:cNvPr id="61" name="Google Shape;61;p13"/>
            <p:cNvCxnSpPr/>
            <p:nvPr/>
          </p:nvCxnSpPr>
          <p:spPr>
            <a:xfrm>
              <a:off x="685800" y="4477646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>
              <a:off x="685800" y="10387471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3" name="Google Shape;63;p13"/>
            <p:cNvCxnSpPr/>
            <p:nvPr/>
          </p:nvCxnSpPr>
          <p:spPr>
            <a:xfrm>
              <a:off x="685800" y="964875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4" name="Google Shape;64;p13"/>
            <p:cNvCxnSpPr/>
            <p:nvPr/>
          </p:nvCxnSpPr>
          <p:spPr>
            <a:xfrm>
              <a:off x="685800" y="891002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5" name="Google Shape;65;p13"/>
            <p:cNvCxnSpPr/>
            <p:nvPr/>
          </p:nvCxnSpPr>
          <p:spPr>
            <a:xfrm>
              <a:off x="685800" y="817129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6" name="Google Shape;66;p13"/>
            <p:cNvCxnSpPr/>
            <p:nvPr/>
          </p:nvCxnSpPr>
          <p:spPr>
            <a:xfrm>
              <a:off x="685800" y="743256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>
              <a:off x="685800" y="669383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8" name="Google Shape;68;p13"/>
            <p:cNvCxnSpPr/>
            <p:nvPr/>
          </p:nvCxnSpPr>
          <p:spPr>
            <a:xfrm>
              <a:off x="685800" y="595510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>
              <a:off x="685800" y="521637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0" name="Google Shape;70;p13"/>
            <p:cNvSpPr/>
            <p:nvPr/>
          </p:nvSpPr>
          <p:spPr>
            <a:xfrm>
              <a:off x="700192" y="465036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700192" y="538909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700192" y="612782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700192" y="686655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700192" y="760528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700192" y="834401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700192" y="908274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700192" y="982147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</p:grpSp>
      <p:pic>
        <p:nvPicPr>
          <p:cNvPr id="78" name="Google Shape;78;p13" title="Group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17815" y="1291211"/>
            <a:ext cx="289897" cy="35343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3066535" y="1399548"/>
            <a:ext cx="17718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Dairy &amp; Eggs</a:t>
            </a:r>
            <a:endParaRPr sz="15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80" name="Google Shape;80;p13"/>
          <p:cNvGrpSpPr/>
          <p:nvPr/>
        </p:nvGrpSpPr>
        <p:grpSpPr>
          <a:xfrm>
            <a:off x="2724537" y="1762849"/>
            <a:ext cx="2153618" cy="2326698"/>
            <a:chOff x="685800" y="4477646"/>
            <a:chExt cx="5470200" cy="5909825"/>
          </a:xfrm>
        </p:grpSpPr>
        <p:cxnSp>
          <p:nvCxnSpPr>
            <p:cNvPr id="81" name="Google Shape;81;p13"/>
            <p:cNvCxnSpPr/>
            <p:nvPr/>
          </p:nvCxnSpPr>
          <p:spPr>
            <a:xfrm>
              <a:off x="685800" y="4477646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685800" y="10387471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3" name="Google Shape;83;p13"/>
            <p:cNvCxnSpPr/>
            <p:nvPr/>
          </p:nvCxnSpPr>
          <p:spPr>
            <a:xfrm>
              <a:off x="685800" y="964875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4" name="Google Shape;84;p13"/>
            <p:cNvCxnSpPr/>
            <p:nvPr/>
          </p:nvCxnSpPr>
          <p:spPr>
            <a:xfrm>
              <a:off x="685800" y="891002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5" name="Google Shape;85;p13"/>
            <p:cNvCxnSpPr/>
            <p:nvPr/>
          </p:nvCxnSpPr>
          <p:spPr>
            <a:xfrm>
              <a:off x="685800" y="817129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6" name="Google Shape;86;p13"/>
            <p:cNvCxnSpPr/>
            <p:nvPr/>
          </p:nvCxnSpPr>
          <p:spPr>
            <a:xfrm>
              <a:off x="685800" y="743256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3"/>
            <p:cNvCxnSpPr/>
            <p:nvPr/>
          </p:nvCxnSpPr>
          <p:spPr>
            <a:xfrm>
              <a:off x="685800" y="669383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685800" y="595510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685800" y="521637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90" name="Google Shape;90;p13"/>
            <p:cNvSpPr/>
            <p:nvPr/>
          </p:nvSpPr>
          <p:spPr>
            <a:xfrm>
              <a:off x="685800" y="465036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685800" y="538909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685800" y="612782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685800" y="686655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685800" y="760528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685800" y="834401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685800" y="908274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685800" y="982147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</p:grpSp>
      <p:pic>
        <p:nvPicPr>
          <p:cNvPr id="98" name="Google Shape;98;p13" title="Group (1)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27943" y="1376031"/>
            <a:ext cx="393750" cy="25858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3"/>
          <p:cNvSpPr txBox="1"/>
          <p:nvPr/>
        </p:nvSpPr>
        <p:spPr>
          <a:xfrm>
            <a:off x="5604252" y="1399548"/>
            <a:ext cx="1683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Meat &amp; Seafood</a:t>
            </a:r>
            <a:endParaRPr sz="15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100" name="Google Shape;100;p13"/>
          <p:cNvGrpSpPr/>
          <p:nvPr/>
        </p:nvGrpSpPr>
        <p:grpSpPr>
          <a:xfrm>
            <a:off x="5136377" y="1762849"/>
            <a:ext cx="2153618" cy="2326698"/>
            <a:chOff x="685800" y="4477646"/>
            <a:chExt cx="5470200" cy="5909825"/>
          </a:xfrm>
        </p:grpSpPr>
        <p:cxnSp>
          <p:nvCxnSpPr>
            <p:cNvPr id="101" name="Google Shape;101;p13"/>
            <p:cNvCxnSpPr/>
            <p:nvPr/>
          </p:nvCxnSpPr>
          <p:spPr>
            <a:xfrm>
              <a:off x="685800" y="4477646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2" name="Google Shape;102;p13"/>
            <p:cNvCxnSpPr/>
            <p:nvPr/>
          </p:nvCxnSpPr>
          <p:spPr>
            <a:xfrm>
              <a:off x="685800" y="10387471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3" name="Google Shape;103;p13"/>
            <p:cNvCxnSpPr/>
            <p:nvPr/>
          </p:nvCxnSpPr>
          <p:spPr>
            <a:xfrm>
              <a:off x="685800" y="964875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4" name="Google Shape;104;p13"/>
            <p:cNvCxnSpPr/>
            <p:nvPr/>
          </p:nvCxnSpPr>
          <p:spPr>
            <a:xfrm>
              <a:off x="685800" y="891002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3"/>
            <p:cNvCxnSpPr/>
            <p:nvPr/>
          </p:nvCxnSpPr>
          <p:spPr>
            <a:xfrm>
              <a:off x="685800" y="817129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6" name="Google Shape;106;p13"/>
            <p:cNvCxnSpPr/>
            <p:nvPr/>
          </p:nvCxnSpPr>
          <p:spPr>
            <a:xfrm>
              <a:off x="685800" y="743256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7" name="Google Shape;107;p13"/>
            <p:cNvCxnSpPr/>
            <p:nvPr/>
          </p:nvCxnSpPr>
          <p:spPr>
            <a:xfrm>
              <a:off x="685800" y="669383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8" name="Google Shape;108;p13"/>
            <p:cNvCxnSpPr/>
            <p:nvPr/>
          </p:nvCxnSpPr>
          <p:spPr>
            <a:xfrm>
              <a:off x="685800" y="595510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9" name="Google Shape;109;p13"/>
            <p:cNvCxnSpPr/>
            <p:nvPr/>
          </p:nvCxnSpPr>
          <p:spPr>
            <a:xfrm>
              <a:off x="685800" y="521637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10" name="Google Shape;110;p13"/>
            <p:cNvSpPr/>
            <p:nvPr/>
          </p:nvSpPr>
          <p:spPr>
            <a:xfrm>
              <a:off x="685800" y="465036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685800" y="538909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685800" y="612782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685800" y="686655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685800" y="760528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685800" y="834401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685800" y="908274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685800" y="982147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</p:grpSp>
      <p:pic>
        <p:nvPicPr>
          <p:cNvPr id="118" name="Google Shape;118;p13" title="Group (2)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2175" y="4427609"/>
            <a:ext cx="273671" cy="347588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3"/>
          <p:cNvSpPr txBox="1"/>
          <p:nvPr/>
        </p:nvSpPr>
        <p:spPr>
          <a:xfrm>
            <a:off x="636926" y="4515924"/>
            <a:ext cx="15804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Pantry</a:t>
            </a:r>
            <a:endParaRPr sz="15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120" name="Google Shape;120;p13"/>
          <p:cNvGrpSpPr/>
          <p:nvPr/>
        </p:nvGrpSpPr>
        <p:grpSpPr>
          <a:xfrm>
            <a:off x="269999" y="4879226"/>
            <a:ext cx="2153618" cy="2326698"/>
            <a:chOff x="685800" y="4477646"/>
            <a:chExt cx="5470200" cy="5909825"/>
          </a:xfrm>
        </p:grpSpPr>
        <p:cxnSp>
          <p:nvCxnSpPr>
            <p:cNvPr id="121" name="Google Shape;121;p13"/>
            <p:cNvCxnSpPr/>
            <p:nvPr/>
          </p:nvCxnSpPr>
          <p:spPr>
            <a:xfrm>
              <a:off x="685800" y="4477646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2" name="Google Shape;122;p13"/>
            <p:cNvCxnSpPr/>
            <p:nvPr/>
          </p:nvCxnSpPr>
          <p:spPr>
            <a:xfrm>
              <a:off x="685800" y="10387471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3" name="Google Shape;123;p13"/>
            <p:cNvCxnSpPr/>
            <p:nvPr/>
          </p:nvCxnSpPr>
          <p:spPr>
            <a:xfrm>
              <a:off x="685800" y="964875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4" name="Google Shape;124;p13"/>
            <p:cNvCxnSpPr/>
            <p:nvPr/>
          </p:nvCxnSpPr>
          <p:spPr>
            <a:xfrm>
              <a:off x="685800" y="891002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5" name="Google Shape;125;p13"/>
            <p:cNvCxnSpPr/>
            <p:nvPr/>
          </p:nvCxnSpPr>
          <p:spPr>
            <a:xfrm>
              <a:off x="685800" y="817129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6" name="Google Shape;126;p13"/>
            <p:cNvCxnSpPr/>
            <p:nvPr/>
          </p:nvCxnSpPr>
          <p:spPr>
            <a:xfrm>
              <a:off x="685800" y="743256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7" name="Google Shape;127;p13"/>
            <p:cNvCxnSpPr/>
            <p:nvPr/>
          </p:nvCxnSpPr>
          <p:spPr>
            <a:xfrm>
              <a:off x="685800" y="669383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8" name="Google Shape;128;p13"/>
            <p:cNvCxnSpPr/>
            <p:nvPr/>
          </p:nvCxnSpPr>
          <p:spPr>
            <a:xfrm>
              <a:off x="685800" y="595510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9" name="Google Shape;129;p13"/>
            <p:cNvCxnSpPr/>
            <p:nvPr/>
          </p:nvCxnSpPr>
          <p:spPr>
            <a:xfrm>
              <a:off x="685800" y="521637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30" name="Google Shape;130;p13"/>
            <p:cNvSpPr/>
            <p:nvPr/>
          </p:nvSpPr>
          <p:spPr>
            <a:xfrm>
              <a:off x="700192" y="465036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700192" y="538909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700192" y="612782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700192" y="686655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700192" y="760528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700192" y="834401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700192" y="908274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700192" y="982147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</p:grpSp>
      <p:pic>
        <p:nvPicPr>
          <p:cNvPr id="138" name="Google Shape;138;p13" title="Group (3)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717815" y="4427010"/>
            <a:ext cx="302431" cy="347589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3"/>
          <p:cNvSpPr txBox="1"/>
          <p:nvPr/>
        </p:nvSpPr>
        <p:spPr>
          <a:xfrm>
            <a:off x="3080958" y="4515924"/>
            <a:ext cx="17718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Frozen Foods</a:t>
            </a:r>
            <a:endParaRPr sz="15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140" name="Google Shape;140;p13"/>
          <p:cNvGrpSpPr/>
          <p:nvPr/>
        </p:nvGrpSpPr>
        <p:grpSpPr>
          <a:xfrm>
            <a:off x="2724537" y="4879226"/>
            <a:ext cx="2153618" cy="2326698"/>
            <a:chOff x="685800" y="4477646"/>
            <a:chExt cx="5470200" cy="5909825"/>
          </a:xfrm>
        </p:grpSpPr>
        <p:cxnSp>
          <p:nvCxnSpPr>
            <p:cNvPr id="141" name="Google Shape;141;p13"/>
            <p:cNvCxnSpPr/>
            <p:nvPr/>
          </p:nvCxnSpPr>
          <p:spPr>
            <a:xfrm>
              <a:off x="685800" y="4477646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2" name="Google Shape;142;p13"/>
            <p:cNvCxnSpPr/>
            <p:nvPr/>
          </p:nvCxnSpPr>
          <p:spPr>
            <a:xfrm>
              <a:off x="685800" y="10387471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3" name="Google Shape;143;p13"/>
            <p:cNvCxnSpPr/>
            <p:nvPr/>
          </p:nvCxnSpPr>
          <p:spPr>
            <a:xfrm>
              <a:off x="685800" y="964875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4" name="Google Shape;144;p13"/>
            <p:cNvCxnSpPr/>
            <p:nvPr/>
          </p:nvCxnSpPr>
          <p:spPr>
            <a:xfrm>
              <a:off x="685800" y="891002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5" name="Google Shape;145;p13"/>
            <p:cNvCxnSpPr/>
            <p:nvPr/>
          </p:nvCxnSpPr>
          <p:spPr>
            <a:xfrm>
              <a:off x="685800" y="817129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6" name="Google Shape;146;p13"/>
            <p:cNvCxnSpPr/>
            <p:nvPr/>
          </p:nvCxnSpPr>
          <p:spPr>
            <a:xfrm>
              <a:off x="685800" y="743256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7" name="Google Shape;147;p13"/>
            <p:cNvCxnSpPr/>
            <p:nvPr/>
          </p:nvCxnSpPr>
          <p:spPr>
            <a:xfrm>
              <a:off x="685800" y="669383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8" name="Google Shape;148;p13"/>
            <p:cNvCxnSpPr/>
            <p:nvPr/>
          </p:nvCxnSpPr>
          <p:spPr>
            <a:xfrm>
              <a:off x="685800" y="595510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9" name="Google Shape;149;p13"/>
            <p:cNvCxnSpPr/>
            <p:nvPr/>
          </p:nvCxnSpPr>
          <p:spPr>
            <a:xfrm>
              <a:off x="685800" y="521637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50" name="Google Shape;150;p13"/>
            <p:cNvSpPr/>
            <p:nvPr/>
          </p:nvSpPr>
          <p:spPr>
            <a:xfrm>
              <a:off x="685800" y="465036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685800" y="538909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685800" y="612782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53" name="Google Shape;153;p13"/>
            <p:cNvSpPr/>
            <p:nvPr/>
          </p:nvSpPr>
          <p:spPr>
            <a:xfrm>
              <a:off x="685800" y="686655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54" name="Google Shape;154;p13"/>
            <p:cNvSpPr/>
            <p:nvPr/>
          </p:nvSpPr>
          <p:spPr>
            <a:xfrm>
              <a:off x="685800" y="760528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685800" y="834401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685800" y="908274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685800" y="982147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</p:grpSp>
      <p:pic>
        <p:nvPicPr>
          <p:cNvPr id="158" name="Google Shape;158;p13" title="Vector (2)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127943" y="4426394"/>
            <a:ext cx="207639" cy="35002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13"/>
          <p:cNvSpPr txBox="1"/>
          <p:nvPr/>
        </p:nvSpPr>
        <p:spPr>
          <a:xfrm>
            <a:off x="5394252" y="4515924"/>
            <a:ext cx="1683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Snacks &amp; Sweets</a:t>
            </a:r>
            <a:endParaRPr sz="15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160" name="Google Shape;160;p13"/>
          <p:cNvGrpSpPr/>
          <p:nvPr/>
        </p:nvGrpSpPr>
        <p:grpSpPr>
          <a:xfrm>
            <a:off x="5136377" y="4879226"/>
            <a:ext cx="2153618" cy="2326698"/>
            <a:chOff x="685800" y="4477646"/>
            <a:chExt cx="5470200" cy="5909825"/>
          </a:xfrm>
        </p:grpSpPr>
        <p:cxnSp>
          <p:nvCxnSpPr>
            <p:cNvPr id="161" name="Google Shape;161;p13"/>
            <p:cNvCxnSpPr/>
            <p:nvPr/>
          </p:nvCxnSpPr>
          <p:spPr>
            <a:xfrm>
              <a:off x="685800" y="4477646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2" name="Google Shape;162;p13"/>
            <p:cNvCxnSpPr/>
            <p:nvPr/>
          </p:nvCxnSpPr>
          <p:spPr>
            <a:xfrm>
              <a:off x="685800" y="10387471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3" name="Google Shape;163;p13"/>
            <p:cNvCxnSpPr/>
            <p:nvPr/>
          </p:nvCxnSpPr>
          <p:spPr>
            <a:xfrm>
              <a:off x="685800" y="964875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4" name="Google Shape;164;p13"/>
            <p:cNvCxnSpPr/>
            <p:nvPr/>
          </p:nvCxnSpPr>
          <p:spPr>
            <a:xfrm>
              <a:off x="685800" y="891002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5" name="Google Shape;165;p13"/>
            <p:cNvCxnSpPr/>
            <p:nvPr/>
          </p:nvCxnSpPr>
          <p:spPr>
            <a:xfrm>
              <a:off x="685800" y="817129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6" name="Google Shape;166;p13"/>
            <p:cNvCxnSpPr/>
            <p:nvPr/>
          </p:nvCxnSpPr>
          <p:spPr>
            <a:xfrm>
              <a:off x="685800" y="743256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7" name="Google Shape;167;p13"/>
            <p:cNvCxnSpPr/>
            <p:nvPr/>
          </p:nvCxnSpPr>
          <p:spPr>
            <a:xfrm>
              <a:off x="685800" y="669383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8" name="Google Shape;168;p13"/>
            <p:cNvCxnSpPr/>
            <p:nvPr/>
          </p:nvCxnSpPr>
          <p:spPr>
            <a:xfrm>
              <a:off x="685800" y="595510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9" name="Google Shape;169;p13"/>
            <p:cNvCxnSpPr/>
            <p:nvPr/>
          </p:nvCxnSpPr>
          <p:spPr>
            <a:xfrm>
              <a:off x="685800" y="521637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70" name="Google Shape;170;p13"/>
            <p:cNvSpPr/>
            <p:nvPr/>
          </p:nvSpPr>
          <p:spPr>
            <a:xfrm>
              <a:off x="685800" y="465036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685800" y="538909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685800" y="612782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685800" y="686655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685800" y="760528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75" name="Google Shape;175;p13"/>
            <p:cNvSpPr/>
            <p:nvPr/>
          </p:nvSpPr>
          <p:spPr>
            <a:xfrm>
              <a:off x="685800" y="834401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76" name="Google Shape;176;p13"/>
            <p:cNvSpPr/>
            <p:nvPr/>
          </p:nvSpPr>
          <p:spPr>
            <a:xfrm>
              <a:off x="685800" y="908274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77" name="Google Shape;177;p13"/>
            <p:cNvSpPr/>
            <p:nvPr/>
          </p:nvSpPr>
          <p:spPr>
            <a:xfrm>
              <a:off x="685800" y="982147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</p:grpSp>
      <p:pic>
        <p:nvPicPr>
          <p:cNvPr id="178" name="Google Shape;178;p13" title="Vector (3)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70083" y="7554883"/>
            <a:ext cx="228784" cy="35002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3"/>
          <p:cNvSpPr txBox="1"/>
          <p:nvPr/>
        </p:nvSpPr>
        <p:spPr>
          <a:xfrm>
            <a:off x="594834" y="7650925"/>
            <a:ext cx="15804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Beverages</a:t>
            </a:r>
            <a:endParaRPr sz="15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180" name="Google Shape;180;p13"/>
          <p:cNvGrpSpPr/>
          <p:nvPr/>
        </p:nvGrpSpPr>
        <p:grpSpPr>
          <a:xfrm>
            <a:off x="269999" y="8014226"/>
            <a:ext cx="2153618" cy="2326698"/>
            <a:chOff x="685800" y="4477646"/>
            <a:chExt cx="5470200" cy="5909825"/>
          </a:xfrm>
        </p:grpSpPr>
        <p:cxnSp>
          <p:nvCxnSpPr>
            <p:cNvPr id="181" name="Google Shape;181;p13"/>
            <p:cNvCxnSpPr/>
            <p:nvPr/>
          </p:nvCxnSpPr>
          <p:spPr>
            <a:xfrm>
              <a:off x="685800" y="4477646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2" name="Google Shape;182;p13"/>
            <p:cNvCxnSpPr/>
            <p:nvPr/>
          </p:nvCxnSpPr>
          <p:spPr>
            <a:xfrm>
              <a:off x="685800" y="10387471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3" name="Google Shape;183;p13"/>
            <p:cNvCxnSpPr/>
            <p:nvPr/>
          </p:nvCxnSpPr>
          <p:spPr>
            <a:xfrm>
              <a:off x="685800" y="964875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4" name="Google Shape;184;p13"/>
            <p:cNvCxnSpPr/>
            <p:nvPr/>
          </p:nvCxnSpPr>
          <p:spPr>
            <a:xfrm>
              <a:off x="685800" y="891002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5" name="Google Shape;185;p13"/>
            <p:cNvCxnSpPr/>
            <p:nvPr/>
          </p:nvCxnSpPr>
          <p:spPr>
            <a:xfrm>
              <a:off x="685800" y="817129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6" name="Google Shape;186;p13"/>
            <p:cNvCxnSpPr/>
            <p:nvPr/>
          </p:nvCxnSpPr>
          <p:spPr>
            <a:xfrm>
              <a:off x="685800" y="743256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7" name="Google Shape;187;p13"/>
            <p:cNvCxnSpPr/>
            <p:nvPr/>
          </p:nvCxnSpPr>
          <p:spPr>
            <a:xfrm>
              <a:off x="685800" y="669383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8" name="Google Shape;188;p13"/>
            <p:cNvCxnSpPr/>
            <p:nvPr/>
          </p:nvCxnSpPr>
          <p:spPr>
            <a:xfrm>
              <a:off x="685800" y="595510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9" name="Google Shape;189;p13"/>
            <p:cNvCxnSpPr/>
            <p:nvPr/>
          </p:nvCxnSpPr>
          <p:spPr>
            <a:xfrm>
              <a:off x="685800" y="521637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90" name="Google Shape;190;p13"/>
            <p:cNvSpPr/>
            <p:nvPr/>
          </p:nvSpPr>
          <p:spPr>
            <a:xfrm>
              <a:off x="700192" y="465036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91" name="Google Shape;191;p13"/>
            <p:cNvSpPr/>
            <p:nvPr/>
          </p:nvSpPr>
          <p:spPr>
            <a:xfrm>
              <a:off x="700192" y="538909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92" name="Google Shape;192;p13"/>
            <p:cNvSpPr/>
            <p:nvPr/>
          </p:nvSpPr>
          <p:spPr>
            <a:xfrm>
              <a:off x="700192" y="612782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93" name="Google Shape;193;p13"/>
            <p:cNvSpPr/>
            <p:nvPr/>
          </p:nvSpPr>
          <p:spPr>
            <a:xfrm>
              <a:off x="700192" y="686655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700192" y="760528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95" name="Google Shape;195;p13"/>
            <p:cNvSpPr/>
            <p:nvPr/>
          </p:nvSpPr>
          <p:spPr>
            <a:xfrm>
              <a:off x="700192" y="834401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700192" y="908274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700192" y="982147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</p:grpSp>
      <p:pic>
        <p:nvPicPr>
          <p:cNvPr id="198" name="Google Shape;198;p13" title="Group (4)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713878" y="7578003"/>
            <a:ext cx="350019" cy="350019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3"/>
          <p:cNvSpPr txBox="1"/>
          <p:nvPr/>
        </p:nvSpPr>
        <p:spPr>
          <a:xfrm>
            <a:off x="3080958" y="7650925"/>
            <a:ext cx="17718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Household Items</a:t>
            </a:r>
            <a:endParaRPr sz="15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200" name="Google Shape;200;p13"/>
          <p:cNvGrpSpPr/>
          <p:nvPr/>
        </p:nvGrpSpPr>
        <p:grpSpPr>
          <a:xfrm>
            <a:off x="2724537" y="8014226"/>
            <a:ext cx="2153618" cy="2326698"/>
            <a:chOff x="685800" y="4477646"/>
            <a:chExt cx="5470200" cy="5909825"/>
          </a:xfrm>
        </p:grpSpPr>
        <p:cxnSp>
          <p:nvCxnSpPr>
            <p:cNvPr id="201" name="Google Shape;201;p13"/>
            <p:cNvCxnSpPr/>
            <p:nvPr/>
          </p:nvCxnSpPr>
          <p:spPr>
            <a:xfrm>
              <a:off x="685800" y="4477646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2" name="Google Shape;202;p13"/>
            <p:cNvCxnSpPr/>
            <p:nvPr/>
          </p:nvCxnSpPr>
          <p:spPr>
            <a:xfrm>
              <a:off x="685800" y="10387471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3" name="Google Shape;203;p13"/>
            <p:cNvCxnSpPr/>
            <p:nvPr/>
          </p:nvCxnSpPr>
          <p:spPr>
            <a:xfrm>
              <a:off x="685800" y="964875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4" name="Google Shape;204;p13"/>
            <p:cNvCxnSpPr/>
            <p:nvPr/>
          </p:nvCxnSpPr>
          <p:spPr>
            <a:xfrm>
              <a:off x="685800" y="891002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5" name="Google Shape;205;p13"/>
            <p:cNvCxnSpPr/>
            <p:nvPr/>
          </p:nvCxnSpPr>
          <p:spPr>
            <a:xfrm>
              <a:off x="685800" y="817129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6" name="Google Shape;206;p13"/>
            <p:cNvCxnSpPr/>
            <p:nvPr/>
          </p:nvCxnSpPr>
          <p:spPr>
            <a:xfrm>
              <a:off x="685800" y="743256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7" name="Google Shape;207;p13"/>
            <p:cNvCxnSpPr/>
            <p:nvPr/>
          </p:nvCxnSpPr>
          <p:spPr>
            <a:xfrm>
              <a:off x="685800" y="669383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8" name="Google Shape;208;p13"/>
            <p:cNvCxnSpPr/>
            <p:nvPr/>
          </p:nvCxnSpPr>
          <p:spPr>
            <a:xfrm>
              <a:off x="685800" y="595510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9" name="Google Shape;209;p13"/>
            <p:cNvCxnSpPr/>
            <p:nvPr/>
          </p:nvCxnSpPr>
          <p:spPr>
            <a:xfrm>
              <a:off x="685800" y="521637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10" name="Google Shape;210;p13"/>
            <p:cNvSpPr/>
            <p:nvPr/>
          </p:nvSpPr>
          <p:spPr>
            <a:xfrm>
              <a:off x="685800" y="465036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685800" y="538909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685800" y="612782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685800" y="686655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685800" y="760528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685800" y="834401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16" name="Google Shape;216;p13"/>
            <p:cNvSpPr/>
            <p:nvPr/>
          </p:nvSpPr>
          <p:spPr>
            <a:xfrm>
              <a:off x="685800" y="908274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685800" y="982147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</p:grpSp>
      <p:pic>
        <p:nvPicPr>
          <p:cNvPr id="218" name="Google Shape;218;p13" title="Group (5).pn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127943" y="7600882"/>
            <a:ext cx="302431" cy="328293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3"/>
          <p:cNvSpPr txBox="1"/>
          <p:nvPr/>
        </p:nvSpPr>
        <p:spPr>
          <a:xfrm>
            <a:off x="5473002" y="7650925"/>
            <a:ext cx="1683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Other</a:t>
            </a:r>
            <a:endParaRPr sz="1500"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220" name="Google Shape;220;p13"/>
          <p:cNvGrpSpPr/>
          <p:nvPr/>
        </p:nvGrpSpPr>
        <p:grpSpPr>
          <a:xfrm>
            <a:off x="5136377" y="8014226"/>
            <a:ext cx="2153618" cy="2326698"/>
            <a:chOff x="685800" y="4477646"/>
            <a:chExt cx="5470200" cy="5909825"/>
          </a:xfrm>
        </p:grpSpPr>
        <p:cxnSp>
          <p:nvCxnSpPr>
            <p:cNvPr id="221" name="Google Shape;221;p13"/>
            <p:cNvCxnSpPr/>
            <p:nvPr/>
          </p:nvCxnSpPr>
          <p:spPr>
            <a:xfrm>
              <a:off x="685800" y="4477646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2" name="Google Shape;222;p13"/>
            <p:cNvCxnSpPr/>
            <p:nvPr/>
          </p:nvCxnSpPr>
          <p:spPr>
            <a:xfrm>
              <a:off x="685800" y="10387471"/>
              <a:ext cx="5470200" cy="0"/>
            </a:xfrm>
            <a:prstGeom prst="straightConnector1">
              <a:avLst/>
            </a:prstGeom>
            <a:noFill/>
            <a:ln cap="flat" cmpd="sng" w="19050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3" name="Google Shape;223;p13"/>
            <p:cNvCxnSpPr/>
            <p:nvPr/>
          </p:nvCxnSpPr>
          <p:spPr>
            <a:xfrm>
              <a:off x="685800" y="964875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4" name="Google Shape;224;p13"/>
            <p:cNvCxnSpPr/>
            <p:nvPr/>
          </p:nvCxnSpPr>
          <p:spPr>
            <a:xfrm>
              <a:off x="685800" y="8910028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5" name="Google Shape;225;p13"/>
            <p:cNvCxnSpPr/>
            <p:nvPr/>
          </p:nvCxnSpPr>
          <p:spPr>
            <a:xfrm>
              <a:off x="685800" y="817129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6" name="Google Shape;226;p13"/>
            <p:cNvCxnSpPr/>
            <p:nvPr/>
          </p:nvCxnSpPr>
          <p:spPr>
            <a:xfrm>
              <a:off x="685800" y="743256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7" name="Google Shape;227;p13"/>
            <p:cNvCxnSpPr/>
            <p:nvPr/>
          </p:nvCxnSpPr>
          <p:spPr>
            <a:xfrm>
              <a:off x="685800" y="669383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8" name="Google Shape;228;p13"/>
            <p:cNvCxnSpPr/>
            <p:nvPr/>
          </p:nvCxnSpPr>
          <p:spPr>
            <a:xfrm>
              <a:off x="685800" y="595510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9" name="Google Shape;229;p13"/>
            <p:cNvCxnSpPr/>
            <p:nvPr/>
          </p:nvCxnSpPr>
          <p:spPr>
            <a:xfrm>
              <a:off x="685800" y="5216377"/>
              <a:ext cx="5470200" cy="0"/>
            </a:xfrm>
            <a:prstGeom prst="straightConnector1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0" name="Google Shape;230;p13"/>
            <p:cNvSpPr/>
            <p:nvPr/>
          </p:nvSpPr>
          <p:spPr>
            <a:xfrm>
              <a:off x="685800" y="465036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31" name="Google Shape;231;p13"/>
            <p:cNvSpPr/>
            <p:nvPr/>
          </p:nvSpPr>
          <p:spPr>
            <a:xfrm>
              <a:off x="685800" y="538909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32" name="Google Shape;232;p13"/>
            <p:cNvSpPr/>
            <p:nvPr/>
          </p:nvSpPr>
          <p:spPr>
            <a:xfrm>
              <a:off x="685800" y="612782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685800" y="686655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685800" y="7605282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685800" y="834401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36" name="Google Shape;236;p13"/>
            <p:cNvSpPr/>
            <p:nvPr/>
          </p:nvSpPr>
          <p:spPr>
            <a:xfrm>
              <a:off x="685800" y="908274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  <p:sp>
          <p:nvSpPr>
            <p:cNvPr id="237" name="Google Shape;237;p13"/>
            <p:cNvSpPr/>
            <p:nvPr/>
          </p:nvSpPr>
          <p:spPr>
            <a:xfrm>
              <a:off x="685800" y="9821473"/>
              <a:ext cx="393300" cy="393300"/>
            </a:xfrm>
            <a:prstGeom prst="ellipse">
              <a:avLst/>
            </a:prstGeom>
            <a:noFill/>
            <a:ln cap="flat" cmpd="sng" w="9525">
              <a:solidFill>
                <a:srgbClr val="21212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000" lIns="36000" spcFirstLastPara="1" rIns="36000" wrap="square" tIns="3600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60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