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3657600" cx="8229600"/>
  <p:notesSz cx="6858000" cy="9144000"/>
  <p:embeddedFontLst>
    <p:embeddedFont>
      <p:font typeface="Pinyon Script"/>
      <p:regular r:id="rId8"/>
    </p:embeddedFont>
    <p:embeddedFont>
      <p:font typeface="Alegreya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52">
          <p15:clr>
            <a:srgbClr val="747775"/>
          </p15:clr>
        </p15:guide>
        <p15:guide id="2" pos="259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52" orient="horz"/>
        <p:guide pos="259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Alegreya-italic.fntdata"/><Relationship Id="rId10" Type="http://schemas.openxmlformats.org/officeDocument/2006/relationships/font" Target="fonts/Alegreya-bold.fntdata"/><Relationship Id="rId12" Type="http://schemas.openxmlformats.org/officeDocument/2006/relationships/font" Target="fonts/Alegreya-boldItalic.fntdata"/><Relationship Id="rId9" Type="http://schemas.openxmlformats.org/officeDocument/2006/relationships/font" Target="fonts/Alegrey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PinyonScrip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-428335" y="685800"/>
            <a:ext cx="771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-428335" y="685800"/>
            <a:ext cx="771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f9e93e14a9_0_35:notes"/>
          <p:cNvSpPr/>
          <p:nvPr>
            <p:ph idx="2" type="sldImg"/>
          </p:nvPr>
        </p:nvSpPr>
        <p:spPr>
          <a:xfrm>
            <a:off x="-428335" y="685800"/>
            <a:ext cx="771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f9e93e14a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80538" y="529476"/>
            <a:ext cx="7668600" cy="1459500"/>
          </a:xfrm>
          <a:prstGeom prst="rect">
            <a:avLst/>
          </a:prstGeom>
        </p:spPr>
        <p:txBody>
          <a:bodyPr anchorCtr="0" anchor="b" bIns="76525" lIns="76525" spcFirstLastPara="1" rIns="76525" wrap="square" tIns="76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80530" y="2015378"/>
            <a:ext cx="7668600" cy="5637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80530" y="786578"/>
            <a:ext cx="7668600" cy="1396200"/>
          </a:xfrm>
          <a:prstGeom prst="rect">
            <a:avLst/>
          </a:prstGeom>
        </p:spPr>
        <p:txBody>
          <a:bodyPr anchorCtr="0" anchor="b" bIns="76525" lIns="76525" spcFirstLastPara="1" rIns="76525" wrap="square" tIns="76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80530" y="2241582"/>
            <a:ext cx="7668600" cy="9249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indent="-323850" lvl="0" marL="4572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80530" y="1529493"/>
            <a:ext cx="7668600" cy="5985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80530" y="316462"/>
            <a:ext cx="7668600" cy="407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80530" y="819538"/>
            <a:ext cx="7668600" cy="2429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80530" y="316462"/>
            <a:ext cx="7668600" cy="407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80530" y="819538"/>
            <a:ext cx="3600000" cy="2429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349160" y="819538"/>
            <a:ext cx="3600000" cy="2429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80530" y="316462"/>
            <a:ext cx="7668600" cy="407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80530" y="395093"/>
            <a:ext cx="2527200" cy="537300"/>
          </a:xfrm>
          <a:prstGeom prst="rect">
            <a:avLst/>
          </a:prstGeom>
        </p:spPr>
        <p:txBody>
          <a:bodyPr anchorCtr="0" anchor="b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80530" y="988160"/>
            <a:ext cx="2527200" cy="22608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41225" y="320107"/>
            <a:ext cx="5730900" cy="29091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114800" y="-89"/>
            <a:ext cx="4114800" cy="36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76525" lIns="76525" spcFirstLastPara="1" rIns="76525" wrap="square" tIns="7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38950" y="876924"/>
            <a:ext cx="3640800" cy="1054200"/>
          </a:xfrm>
          <a:prstGeom prst="rect">
            <a:avLst/>
          </a:prstGeom>
        </p:spPr>
        <p:txBody>
          <a:bodyPr anchorCtr="0" anchor="b" bIns="76525" lIns="76525" spcFirstLastPara="1" rIns="76525" wrap="square" tIns="76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38950" y="1993298"/>
            <a:ext cx="3640800" cy="878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445550" y="514898"/>
            <a:ext cx="3453300" cy="26277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80530" y="3008409"/>
            <a:ext cx="5398800" cy="4302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80530" y="316462"/>
            <a:ext cx="76686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80530" y="819538"/>
            <a:ext cx="7668600" cy="24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525" lIns="76525" spcFirstLastPara="1" rIns="76525" wrap="square" tIns="76525">
            <a:normAutofit/>
          </a:bodyPr>
          <a:lstStyle>
            <a:lvl1pPr indent="-3238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solidFill>
                  <a:schemeClr val="dk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525" lIns="76525" spcFirstLastPara="1" rIns="76525" wrap="square" tIns="76525">
            <a:normAutofit/>
          </a:bodyPr>
          <a:lstStyle>
            <a:lvl1pPr lvl="0" algn="r">
              <a:buNone/>
              <a:defRPr sz="800">
                <a:solidFill>
                  <a:schemeClr val="dk2"/>
                </a:solidFill>
              </a:defRPr>
            </a:lvl1pPr>
            <a:lvl2pPr lvl="1" algn="r">
              <a:buNone/>
              <a:defRPr sz="800">
                <a:solidFill>
                  <a:schemeClr val="dk2"/>
                </a:solidFill>
              </a:defRPr>
            </a:lvl2pPr>
            <a:lvl3pPr lvl="2" algn="r">
              <a:buNone/>
              <a:defRPr sz="800">
                <a:solidFill>
                  <a:schemeClr val="dk2"/>
                </a:solidFill>
              </a:defRPr>
            </a:lvl3pPr>
            <a:lvl4pPr lvl="3" algn="r">
              <a:buNone/>
              <a:defRPr sz="800">
                <a:solidFill>
                  <a:schemeClr val="dk2"/>
                </a:solidFill>
              </a:defRPr>
            </a:lvl4pPr>
            <a:lvl5pPr lvl="4" algn="r">
              <a:buNone/>
              <a:defRPr sz="800">
                <a:solidFill>
                  <a:schemeClr val="dk2"/>
                </a:solidFill>
              </a:defRPr>
            </a:lvl5pPr>
            <a:lvl6pPr lvl="5" algn="r">
              <a:buNone/>
              <a:defRPr sz="800">
                <a:solidFill>
                  <a:schemeClr val="dk2"/>
                </a:solidFill>
              </a:defRPr>
            </a:lvl6pPr>
            <a:lvl7pPr lvl="6" algn="r">
              <a:buNone/>
              <a:defRPr sz="800">
                <a:solidFill>
                  <a:schemeClr val="dk2"/>
                </a:solidFill>
              </a:defRPr>
            </a:lvl7pPr>
            <a:lvl8pPr lvl="7" algn="r">
              <a:buNone/>
              <a:defRPr sz="800">
                <a:solidFill>
                  <a:schemeClr val="dk2"/>
                </a:solidFill>
              </a:defRPr>
            </a:lvl8pPr>
            <a:lvl9pPr lvl="8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0" Type="http://schemas.openxmlformats.org/officeDocument/2006/relationships/image" Target="../media/image6.png"/><Relationship Id="rId9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11" Type="http://schemas.openxmlformats.org/officeDocument/2006/relationships/image" Target="../media/image4.png"/><Relationship Id="rId10" Type="http://schemas.openxmlformats.org/officeDocument/2006/relationships/image" Target="../media/image5.png"/><Relationship Id="rId12" Type="http://schemas.openxmlformats.org/officeDocument/2006/relationships/image" Target="../media/image17.png"/><Relationship Id="rId9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10125" y="-2"/>
            <a:ext cx="8239726" cy="3666203"/>
            <a:chOff x="-10125" y="-2"/>
            <a:chExt cx="8239726" cy="3666203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3">
              <a:alphaModFix/>
            </a:blip>
            <a:srcRect b="10112" l="13449" r="0" t="0"/>
            <a:stretch/>
          </p:blipFill>
          <p:spPr>
            <a:xfrm>
              <a:off x="0" y="369875"/>
              <a:ext cx="3096400" cy="3287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 rotWithShape="1">
            <a:blip r:embed="rId4">
              <a:alphaModFix/>
            </a:blip>
            <a:srcRect b="0" l="7132" r="0" t="0"/>
            <a:stretch/>
          </p:blipFill>
          <p:spPr>
            <a:xfrm>
              <a:off x="1" y="369875"/>
              <a:ext cx="3034176" cy="32877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7" name="Google Shape;57;p13"/>
            <p:cNvGrpSpPr/>
            <p:nvPr/>
          </p:nvGrpSpPr>
          <p:grpSpPr>
            <a:xfrm>
              <a:off x="-10125" y="-2"/>
              <a:ext cx="8239726" cy="3666203"/>
              <a:chOff x="-10125" y="-2"/>
              <a:chExt cx="8239726" cy="3666203"/>
            </a:xfrm>
          </p:grpSpPr>
          <p:pic>
            <p:nvPicPr>
              <p:cNvPr id="58" name="Google Shape;58;p13"/>
              <p:cNvPicPr preferRelativeResize="0"/>
              <p:nvPr/>
            </p:nvPicPr>
            <p:blipFill rotWithShape="1">
              <a:blip r:embed="rId5">
                <a:alphaModFix/>
              </a:blip>
              <a:srcRect b="-4" l="0" r="0" t="56338"/>
              <a:stretch/>
            </p:blipFill>
            <p:spPr>
              <a:xfrm>
                <a:off x="3799850" y="-2"/>
                <a:ext cx="2239100" cy="344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" name="Google Shape;59;p1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67277"/>
              <a:stretch/>
            </p:blipFill>
            <p:spPr>
              <a:xfrm>
                <a:off x="2963300" y="1"/>
                <a:ext cx="2032249" cy="233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" name="Google Shape;60;p13"/>
              <p:cNvPicPr preferRelativeResize="0"/>
              <p:nvPr/>
            </p:nvPicPr>
            <p:blipFill rotWithShape="1">
              <a:blip r:embed="rId7">
                <a:alphaModFix/>
              </a:blip>
              <a:srcRect b="19691" l="0" r="27373" t="0"/>
              <a:stretch/>
            </p:blipFill>
            <p:spPr>
              <a:xfrm>
                <a:off x="6379000" y="2935350"/>
                <a:ext cx="1850601" cy="7222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" name="Google Shape;61;p13"/>
              <p:cNvPicPr preferRelativeResize="0"/>
              <p:nvPr/>
            </p:nvPicPr>
            <p:blipFill rotWithShape="1">
              <a:blip r:embed="rId8">
                <a:alphaModFix/>
              </a:blip>
              <a:srcRect b="36313" l="0" r="0" t="0"/>
              <a:stretch/>
            </p:blipFill>
            <p:spPr>
              <a:xfrm>
                <a:off x="5871750" y="3337750"/>
                <a:ext cx="2194100" cy="3198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" name="Google Shape;62;p13"/>
              <p:cNvPicPr preferRelativeResize="0"/>
              <p:nvPr/>
            </p:nvPicPr>
            <p:blipFill rotWithShape="1">
              <a:blip r:embed="rId9">
                <a:alphaModFix/>
              </a:blip>
              <a:srcRect b="18566" l="13748" r="0" t="0"/>
              <a:stretch/>
            </p:blipFill>
            <p:spPr>
              <a:xfrm>
                <a:off x="-10125" y="241650"/>
                <a:ext cx="3573875" cy="34245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63" name="Google Shape;6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15700" y="547175"/>
            <a:ext cx="4561825" cy="9309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3171207" y="156869"/>
            <a:ext cx="4732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6600">
                <a:solidFill>
                  <a:srgbClr val="003F5C"/>
                </a:solidFill>
                <a:latin typeface="Pinyon Script"/>
                <a:ea typeface="Pinyon Script"/>
                <a:cs typeface="Pinyon Script"/>
                <a:sym typeface="Pinyon Script"/>
              </a:rPr>
              <a:t>A gift for you</a:t>
            </a:r>
            <a:endParaRPr sz="6600">
              <a:solidFill>
                <a:srgbClr val="003F5C"/>
              </a:solidFill>
              <a:latin typeface="Pinyon Script"/>
              <a:ea typeface="Pinyon Script"/>
              <a:cs typeface="Pinyon Script"/>
              <a:sym typeface="Pinyon Script"/>
            </a:endParaRPr>
          </a:p>
        </p:txBody>
      </p:sp>
      <p:grpSp>
        <p:nvGrpSpPr>
          <p:cNvPr id="65" name="Google Shape;65;p13"/>
          <p:cNvGrpSpPr/>
          <p:nvPr/>
        </p:nvGrpSpPr>
        <p:grpSpPr>
          <a:xfrm>
            <a:off x="3278031" y="1503425"/>
            <a:ext cx="4245700" cy="184800"/>
            <a:chOff x="3278031" y="1503425"/>
            <a:chExt cx="4245700" cy="184800"/>
          </a:xfrm>
        </p:grpSpPr>
        <p:sp>
          <p:nvSpPr>
            <p:cNvPr id="66" name="Google Shape;66;p13"/>
            <p:cNvSpPr txBox="1"/>
            <p:nvPr/>
          </p:nvSpPr>
          <p:spPr>
            <a:xfrm>
              <a:off x="3278031" y="1503425"/>
              <a:ext cx="2958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003F5C"/>
                  </a:solidFill>
                  <a:latin typeface="Alegreya"/>
                  <a:ea typeface="Alegreya"/>
                  <a:cs typeface="Alegreya"/>
                  <a:sym typeface="Alegreya"/>
                </a:rPr>
                <a:t>TO:</a:t>
              </a:r>
              <a:endParaRPr sz="1200">
                <a:solidFill>
                  <a:srgbClr val="003F5C"/>
                </a:solidFill>
                <a:latin typeface="Alegreya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67" name="Google Shape;67;p13"/>
            <p:cNvCxnSpPr/>
            <p:nvPr/>
          </p:nvCxnSpPr>
          <p:spPr>
            <a:xfrm>
              <a:off x="3649831" y="1651550"/>
              <a:ext cx="3873900" cy="0"/>
            </a:xfrm>
            <a:prstGeom prst="straightConnector1">
              <a:avLst/>
            </a:prstGeom>
            <a:noFill/>
            <a:ln cap="flat" cmpd="sng" w="19050">
              <a:solidFill>
                <a:srgbClr val="C1D2D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8" name="Google Shape;68;p13"/>
          <p:cNvGrpSpPr/>
          <p:nvPr/>
        </p:nvGrpSpPr>
        <p:grpSpPr>
          <a:xfrm>
            <a:off x="3278014" y="1796250"/>
            <a:ext cx="4245636" cy="184800"/>
            <a:chOff x="3278014" y="1503432"/>
            <a:chExt cx="4245636" cy="184800"/>
          </a:xfrm>
        </p:grpSpPr>
        <p:sp>
          <p:nvSpPr>
            <p:cNvPr id="69" name="Google Shape;69;p13"/>
            <p:cNvSpPr txBox="1"/>
            <p:nvPr/>
          </p:nvSpPr>
          <p:spPr>
            <a:xfrm>
              <a:off x="3278014" y="1503432"/>
              <a:ext cx="8055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003F5C"/>
                  </a:solidFill>
                  <a:latin typeface="Alegreya"/>
                  <a:ea typeface="Alegreya"/>
                  <a:cs typeface="Alegreya"/>
                  <a:sym typeface="Alegreya"/>
                </a:rPr>
                <a:t>AMOUNT:</a:t>
              </a:r>
              <a:endParaRPr sz="1200">
                <a:solidFill>
                  <a:srgbClr val="003F5C"/>
                </a:solidFill>
                <a:latin typeface="Alegreya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70" name="Google Shape;70;p13"/>
            <p:cNvCxnSpPr/>
            <p:nvPr/>
          </p:nvCxnSpPr>
          <p:spPr>
            <a:xfrm>
              <a:off x="4134250" y="1651557"/>
              <a:ext cx="3389400" cy="0"/>
            </a:xfrm>
            <a:prstGeom prst="straightConnector1">
              <a:avLst/>
            </a:prstGeom>
            <a:noFill/>
            <a:ln cap="flat" cmpd="sng" w="19050">
              <a:solidFill>
                <a:srgbClr val="C1D2D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1" name="Google Shape;71;p13"/>
          <p:cNvGrpSpPr/>
          <p:nvPr/>
        </p:nvGrpSpPr>
        <p:grpSpPr>
          <a:xfrm>
            <a:off x="3278018" y="2089050"/>
            <a:ext cx="4245907" cy="184800"/>
            <a:chOff x="3278018" y="1503414"/>
            <a:chExt cx="4245907" cy="184800"/>
          </a:xfrm>
        </p:grpSpPr>
        <p:sp>
          <p:nvSpPr>
            <p:cNvPr id="72" name="Google Shape;72;p13"/>
            <p:cNvSpPr txBox="1"/>
            <p:nvPr/>
          </p:nvSpPr>
          <p:spPr>
            <a:xfrm>
              <a:off x="3278018" y="1503414"/>
              <a:ext cx="608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003F5C"/>
                  </a:solidFill>
                  <a:latin typeface="Alegreya"/>
                  <a:ea typeface="Alegreya"/>
                  <a:cs typeface="Alegreya"/>
                  <a:sym typeface="Alegreya"/>
                </a:rPr>
                <a:t>FROM:</a:t>
              </a:r>
              <a:endParaRPr sz="1200">
                <a:solidFill>
                  <a:srgbClr val="003F5C"/>
                </a:solidFill>
                <a:latin typeface="Alegreya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73" name="Google Shape;73;p13"/>
            <p:cNvCxnSpPr/>
            <p:nvPr/>
          </p:nvCxnSpPr>
          <p:spPr>
            <a:xfrm>
              <a:off x="3956925" y="1651539"/>
              <a:ext cx="3567000" cy="0"/>
            </a:xfrm>
            <a:prstGeom prst="straightConnector1">
              <a:avLst/>
            </a:prstGeom>
            <a:noFill/>
            <a:ln cap="flat" cmpd="sng" w="19050">
              <a:solidFill>
                <a:srgbClr val="C1D2D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4" name="Google Shape;74;p13"/>
          <p:cNvGrpSpPr/>
          <p:nvPr/>
        </p:nvGrpSpPr>
        <p:grpSpPr>
          <a:xfrm>
            <a:off x="3278010" y="2381875"/>
            <a:ext cx="4245865" cy="184800"/>
            <a:chOff x="3278010" y="1503421"/>
            <a:chExt cx="4245865" cy="184800"/>
          </a:xfrm>
        </p:grpSpPr>
        <p:sp>
          <p:nvSpPr>
            <p:cNvPr id="75" name="Google Shape;75;p13"/>
            <p:cNvSpPr txBox="1"/>
            <p:nvPr/>
          </p:nvSpPr>
          <p:spPr>
            <a:xfrm>
              <a:off x="3278010" y="1503421"/>
              <a:ext cx="998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003F5C"/>
                  </a:solidFill>
                  <a:latin typeface="Alegreya"/>
                  <a:ea typeface="Alegreya"/>
                  <a:cs typeface="Alegreya"/>
                  <a:sym typeface="Alegreya"/>
                </a:rPr>
                <a:t>EXPIRY DATE:</a:t>
              </a:r>
              <a:endParaRPr sz="1200">
                <a:solidFill>
                  <a:srgbClr val="003F5C"/>
                </a:solidFill>
                <a:latin typeface="Alegreya"/>
                <a:ea typeface="Alegreya"/>
                <a:cs typeface="Alegreya"/>
                <a:sym typeface="Alegreya"/>
              </a:endParaRPr>
            </a:p>
          </p:txBody>
        </p:sp>
        <p:cxnSp>
          <p:nvCxnSpPr>
            <p:cNvPr id="76" name="Google Shape;76;p13"/>
            <p:cNvCxnSpPr/>
            <p:nvPr/>
          </p:nvCxnSpPr>
          <p:spPr>
            <a:xfrm>
              <a:off x="4372375" y="1651546"/>
              <a:ext cx="3151500" cy="0"/>
            </a:xfrm>
            <a:prstGeom prst="straightConnector1">
              <a:avLst/>
            </a:prstGeom>
            <a:noFill/>
            <a:ln cap="flat" cmpd="sng" w="19050">
              <a:solidFill>
                <a:srgbClr val="C1D2D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7" name="Google Shape;77;p13"/>
          <p:cNvSpPr txBox="1"/>
          <p:nvPr/>
        </p:nvSpPr>
        <p:spPr>
          <a:xfrm>
            <a:off x="3278021" y="2852041"/>
            <a:ext cx="1383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3F5C"/>
                </a:solidFill>
                <a:latin typeface="Alegreya"/>
                <a:ea typeface="Alegreya"/>
                <a:cs typeface="Alegreya"/>
                <a:sym typeface="Alegreya"/>
              </a:rPr>
              <a:t>@yourbusinessname</a:t>
            </a:r>
            <a:endParaRPr sz="1100">
              <a:solidFill>
                <a:srgbClr val="003F5C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5031021" y="2852041"/>
            <a:ext cx="1383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3F5C"/>
                </a:solidFill>
                <a:latin typeface="Alegreya"/>
                <a:ea typeface="Alegreya"/>
                <a:cs typeface="Alegreya"/>
                <a:sym typeface="Alegreya"/>
              </a:rPr>
              <a:t>www.yourwebsite.com</a:t>
            </a:r>
            <a:endParaRPr sz="1100">
              <a:solidFill>
                <a:srgbClr val="003F5C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4"/>
          <p:cNvPicPr preferRelativeResize="0"/>
          <p:nvPr/>
        </p:nvPicPr>
        <p:blipFill rotWithShape="1">
          <a:blip r:embed="rId3">
            <a:alphaModFix/>
          </a:blip>
          <a:srcRect b="22106" l="0" r="32727" t="0"/>
          <a:stretch/>
        </p:blipFill>
        <p:spPr>
          <a:xfrm>
            <a:off x="6205600" y="1266625"/>
            <a:ext cx="2024000" cy="239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 rotWithShape="1">
          <a:blip r:embed="rId4">
            <a:alphaModFix/>
          </a:blip>
          <a:srcRect b="1058" l="0" r="4825" t="0"/>
          <a:stretch/>
        </p:blipFill>
        <p:spPr>
          <a:xfrm>
            <a:off x="5945850" y="1266625"/>
            <a:ext cx="2283749" cy="2390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4"/>
          <p:cNvGrpSpPr/>
          <p:nvPr/>
        </p:nvGrpSpPr>
        <p:grpSpPr>
          <a:xfrm>
            <a:off x="2563195" y="1434032"/>
            <a:ext cx="4503904" cy="774435"/>
            <a:chOff x="2761396" y="1408700"/>
            <a:chExt cx="4503904" cy="774435"/>
          </a:xfrm>
        </p:grpSpPr>
        <p:sp>
          <p:nvSpPr>
            <p:cNvPr id="86" name="Google Shape;86;p14"/>
            <p:cNvSpPr txBox="1"/>
            <p:nvPr/>
          </p:nvSpPr>
          <p:spPr>
            <a:xfrm>
              <a:off x="2761403" y="1408700"/>
              <a:ext cx="2097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003F5C"/>
                  </a:solidFill>
                  <a:latin typeface="Alegreya"/>
                  <a:ea typeface="Alegreya"/>
                  <a:cs typeface="Alegreya"/>
                  <a:sym typeface="Alegreya"/>
                </a:rPr>
                <a:t>TERMS &amp; CONDITIONS</a:t>
              </a:r>
              <a:endParaRPr b="1" sz="1200">
                <a:solidFill>
                  <a:srgbClr val="003F5C"/>
                </a:solidFill>
                <a:latin typeface="Alegreya"/>
                <a:ea typeface="Alegreya"/>
                <a:cs typeface="Alegreya"/>
                <a:sym typeface="Alegreya"/>
              </a:endParaRPr>
            </a:p>
          </p:txBody>
        </p:sp>
        <p:sp>
          <p:nvSpPr>
            <p:cNvPr id="87" name="Google Shape;87;p14"/>
            <p:cNvSpPr txBox="1"/>
            <p:nvPr/>
          </p:nvSpPr>
          <p:spPr>
            <a:xfrm>
              <a:off x="2761396" y="1685735"/>
              <a:ext cx="4362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003F5C"/>
                  </a:solidFill>
                  <a:latin typeface="Alegreya"/>
                  <a:ea typeface="Alegreya"/>
                  <a:cs typeface="Alegreya"/>
                  <a:sym typeface="Alegreya"/>
                </a:rPr>
                <a:t>• Certificate expires 12 months from issue date</a:t>
              </a:r>
              <a:endParaRPr sz="1200">
                <a:solidFill>
                  <a:srgbClr val="003F5C"/>
                </a:solidFill>
                <a:latin typeface="Alegreya"/>
                <a:ea typeface="Alegreya"/>
                <a:cs typeface="Alegreya"/>
                <a:sym typeface="Alegreya"/>
              </a:endParaRPr>
            </a:p>
          </p:txBody>
        </p:sp>
        <p:sp>
          <p:nvSpPr>
            <p:cNvPr id="88" name="Google Shape;88;p14"/>
            <p:cNvSpPr txBox="1"/>
            <p:nvPr/>
          </p:nvSpPr>
          <p:spPr>
            <a:xfrm>
              <a:off x="2761400" y="1998335"/>
              <a:ext cx="4503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003F5C"/>
                  </a:solidFill>
                  <a:latin typeface="Alegreya"/>
                  <a:ea typeface="Alegreya"/>
                  <a:cs typeface="Alegreya"/>
                  <a:sym typeface="Alegreya"/>
                </a:rPr>
                <a:t>• Certificate is non-refundable and cannot be exchanged for cash</a:t>
              </a:r>
              <a:endParaRPr sz="1200">
                <a:solidFill>
                  <a:srgbClr val="003F5C"/>
                </a:solidFill>
                <a:latin typeface="Alegreya"/>
                <a:ea typeface="Alegreya"/>
                <a:cs typeface="Alegreya"/>
                <a:sym typeface="Alegreya"/>
              </a:endParaRPr>
            </a:p>
          </p:txBody>
        </p:sp>
      </p:grpSp>
      <p:grpSp>
        <p:nvGrpSpPr>
          <p:cNvPr id="89" name="Google Shape;89;p14"/>
          <p:cNvGrpSpPr/>
          <p:nvPr/>
        </p:nvGrpSpPr>
        <p:grpSpPr>
          <a:xfrm>
            <a:off x="3758700" y="-4301"/>
            <a:ext cx="3962625" cy="1048001"/>
            <a:chOff x="3758700" y="-4301"/>
            <a:chExt cx="3962625" cy="1048001"/>
          </a:xfrm>
        </p:grpSpPr>
        <p:pic>
          <p:nvPicPr>
            <p:cNvPr id="90" name="Google Shape;90;p14"/>
            <p:cNvPicPr preferRelativeResize="0"/>
            <p:nvPr/>
          </p:nvPicPr>
          <p:blipFill rotWithShape="1">
            <a:blip r:embed="rId5">
              <a:alphaModFix/>
            </a:blip>
            <a:srcRect b="0" l="0" r="0" t="12296"/>
            <a:stretch/>
          </p:blipFill>
          <p:spPr>
            <a:xfrm>
              <a:off x="3758700" y="-4300"/>
              <a:ext cx="3396951" cy="104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4"/>
            <p:cNvPicPr preferRelativeResize="0"/>
            <p:nvPr/>
          </p:nvPicPr>
          <p:blipFill rotWithShape="1">
            <a:blip r:embed="rId6">
              <a:alphaModFix/>
            </a:blip>
            <a:srcRect b="-9" l="0" r="0" t="7902"/>
            <a:stretch/>
          </p:blipFill>
          <p:spPr>
            <a:xfrm>
              <a:off x="5329950" y="-4301"/>
              <a:ext cx="2391375" cy="504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" name="Google Shape;92;p14"/>
          <p:cNvGrpSpPr/>
          <p:nvPr/>
        </p:nvGrpSpPr>
        <p:grpSpPr>
          <a:xfrm>
            <a:off x="759175" y="2948275"/>
            <a:ext cx="3815250" cy="713625"/>
            <a:chOff x="987775" y="2948275"/>
            <a:chExt cx="3815250" cy="713625"/>
          </a:xfrm>
        </p:grpSpPr>
        <p:pic>
          <p:nvPicPr>
            <p:cNvPr id="93" name="Google Shape;93;p14"/>
            <p:cNvPicPr preferRelativeResize="0"/>
            <p:nvPr/>
          </p:nvPicPr>
          <p:blipFill rotWithShape="1">
            <a:blip r:embed="rId7">
              <a:alphaModFix/>
            </a:blip>
            <a:srcRect b="32318" l="0" r="0" t="0"/>
            <a:stretch/>
          </p:blipFill>
          <p:spPr>
            <a:xfrm>
              <a:off x="987775" y="2948275"/>
              <a:ext cx="2979276" cy="709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4"/>
            <p:cNvPicPr preferRelativeResize="0"/>
            <p:nvPr/>
          </p:nvPicPr>
          <p:blipFill rotWithShape="1">
            <a:blip r:embed="rId8">
              <a:alphaModFix/>
            </a:blip>
            <a:srcRect b="14929" l="0" r="0" t="0"/>
            <a:stretch/>
          </p:blipFill>
          <p:spPr>
            <a:xfrm>
              <a:off x="2325575" y="3164375"/>
              <a:ext cx="2477450" cy="4975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 b="18719" l="0" r="12556" t="0"/>
          <a:stretch/>
        </p:blipFill>
        <p:spPr>
          <a:xfrm>
            <a:off x="5559375" y="1140750"/>
            <a:ext cx="2670225" cy="252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0">
            <a:alphaModFix/>
          </a:blip>
          <a:srcRect b="0" l="25512" r="0" t="15447"/>
          <a:stretch/>
        </p:blipFill>
        <p:spPr>
          <a:xfrm>
            <a:off x="-8275" y="0"/>
            <a:ext cx="2283749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1">
            <a:alphaModFix/>
          </a:blip>
          <a:srcRect b="-1389" l="2162" r="0" t="4901"/>
          <a:stretch/>
        </p:blipFill>
        <p:spPr>
          <a:xfrm>
            <a:off x="0" y="-4300"/>
            <a:ext cx="2432226" cy="211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12">
            <a:alphaModFix/>
          </a:blip>
          <a:srcRect b="0" l="6606" r="24933" t="25205"/>
          <a:stretch/>
        </p:blipFill>
        <p:spPr>
          <a:xfrm>
            <a:off x="0" y="0"/>
            <a:ext cx="2283751" cy="250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