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7560000" cx="10692000"/>
  <p:notesSz cx="7560000" cy="10692000"/>
  <p:embeddedFontLst>
    <p:embeddedFont>
      <p:font typeface="Ubuntu Light"/>
      <p:regular r:id="rId7"/>
      <p:bold r:id="rId8"/>
      <p:italic r:id="rId9"/>
      <p:boldItalic r:id="rId10"/>
    </p:embeddedFont>
    <p:embeddedFont>
      <p:font typeface="Beau Rivage"/>
      <p:regular r:id="rId11"/>
    </p:embeddedFont>
    <p:embeddedFont>
      <p:font typeface="Quicksand"/>
      <p:regular r:id="rId12"/>
      <p:bold r:id="rId13"/>
    </p:embeddedFont>
    <p:embeddedFont>
      <p:font typeface="Quicksand Light"/>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747775"/>
          </p15:clr>
        </p15:guide>
        <p15:guide id="2" pos="33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36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BeauRivage-regular.fntdata"/><Relationship Id="rId10" Type="http://schemas.openxmlformats.org/officeDocument/2006/relationships/font" Target="fonts/UbuntuLight-boldItalic.fntdata"/><Relationship Id="rId13" Type="http://schemas.openxmlformats.org/officeDocument/2006/relationships/font" Target="fonts/Quicksand-bold.fntdata"/><Relationship Id="rId12" Type="http://schemas.openxmlformats.org/officeDocument/2006/relationships/font" Target="fonts/Quicksan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UbuntuLight-italic.fntdata"/><Relationship Id="rId15" Type="http://schemas.openxmlformats.org/officeDocument/2006/relationships/font" Target="fonts/QuicksandLight-bold.fntdata"/><Relationship Id="rId14" Type="http://schemas.openxmlformats.org/officeDocument/2006/relationships/font" Target="fonts/QuicksandLigh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UbuntuLight-regular.fntdata"/><Relationship Id="rId8" Type="http://schemas.openxmlformats.org/officeDocument/2006/relationships/font" Target="fonts/UbuntuLigh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4478" y="1094388"/>
            <a:ext cx="9963000" cy="30168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4468" y="4165643"/>
            <a:ext cx="9963000" cy="1164900"/>
          </a:xfrm>
          <a:prstGeom prst="rect">
            <a:avLst/>
          </a:prstGeom>
        </p:spPr>
        <p:txBody>
          <a:bodyPr anchorCtr="0" anchor="t" bIns="116050" lIns="116050" spcFirstLastPara="1" rIns="116050" wrap="square" tIns="11605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4468" y="1625801"/>
            <a:ext cx="9963000" cy="28860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p:nvPr>
            <p:ph idx="1" type="body"/>
          </p:nvPr>
        </p:nvSpPr>
        <p:spPr>
          <a:xfrm>
            <a:off x="364468" y="4633192"/>
            <a:ext cx="9963000" cy="1911900"/>
          </a:xfrm>
          <a:prstGeom prst="rect">
            <a:avLst/>
          </a:prstGeom>
        </p:spPr>
        <p:txBody>
          <a:bodyPr anchorCtr="0" anchor="t" bIns="116050" lIns="116050" spcFirstLastPara="1" rIns="116050" wrap="square" tIns="116050">
            <a:normAutofit/>
          </a:bodyPr>
          <a:lstStyle>
            <a:lvl1pPr indent="-374650" lvl="0" marL="457200" algn="ctr">
              <a:spcBef>
                <a:spcPts val="0"/>
              </a:spcBef>
              <a:spcAft>
                <a:spcPts val="0"/>
              </a:spcAft>
              <a:buSzPts val="23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47" name="Google Shape;47;p11"/>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4468" y="3161354"/>
            <a:ext cx="9963000" cy="1237200"/>
          </a:xfrm>
          <a:prstGeom prst="rect">
            <a:avLst/>
          </a:prstGeom>
        </p:spPr>
        <p:txBody>
          <a:bodyPr anchorCtr="0" anchor="ctr" bIns="116050" lIns="116050" spcFirstLastPara="1" rIns="116050" wrap="square" tIns="11605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4468" y="1693927"/>
            <a:ext cx="9963000" cy="5021400"/>
          </a:xfrm>
          <a:prstGeom prst="rect">
            <a:avLst/>
          </a:prstGeom>
        </p:spPr>
        <p:txBody>
          <a:bodyPr anchorCtr="0" anchor="t" bIns="116050" lIns="116050" spcFirstLastPara="1" rIns="116050" wrap="square" tIns="116050">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9" name="Google Shape;19;p4"/>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4468" y="1693927"/>
            <a:ext cx="4677000" cy="5021400"/>
          </a:xfrm>
          <a:prstGeom prst="rect">
            <a:avLst/>
          </a:prstGeom>
        </p:spPr>
        <p:txBody>
          <a:bodyPr anchorCtr="0" anchor="t" bIns="116050" lIns="116050" spcFirstLastPara="1" rIns="116050" wrap="square" tIns="116050">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650483" y="1693927"/>
            <a:ext cx="4677000" cy="5021400"/>
          </a:xfrm>
          <a:prstGeom prst="rect">
            <a:avLst/>
          </a:prstGeom>
        </p:spPr>
        <p:txBody>
          <a:bodyPr anchorCtr="0" anchor="t" bIns="116050" lIns="116050" spcFirstLastPara="1" rIns="116050" wrap="square" tIns="116050">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4468" y="816630"/>
            <a:ext cx="3283500" cy="1110600"/>
          </a:xfrm>
          <a:prstGeom prst="rect">
            <a:avLst/>
          </a:prstGeom>
        </p:spPr>
        <p:txBody>
          <a:bodyPr anchorCtr="0" anchor="b" bIns="116050" lIns="116050" spcFirstLastPara="1" rIns="116050" wrap="square" tIns="11605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64468" y="2042457"/>
            <a:ext cx="3283500" cy="4673100"/>
          </a:xfrm>
          <a:prstGeom prst="rect">
            <a:avLst/>
          </a:prstGeom>
        </p:spPr>
        <p:txBody>
          <a:bodyPr anchorCtr="0" anchor="t" bIns="116050" lIns="116050" spcFirstLastPara="1" rIns="116050" wrap="square" tIns="11605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3245" y="661638"/>
            <a:ext cx="7445700" cy="6012600"/>
          </a:xfrm>
          <a:prstGeom prst="rect">
            <a:avLst/>
          </a:prstGeom>
        </p:spPr>
        <p:txBody>
          <a:bodyPr anchorCtr="0" anchor="ctr" bIns="116050" lIns="116050" spcFirstLastPara="1" rIns="116050" wrap="square" tIns="11605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0447" y="1812541"/>
            <a:ext cx="4730100" cy="21786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0447" y="4120005"/>
            <a:ext cx="4730100" cy="1815300"/>
          </a:xfrm>
          <a:prstGeom prst="rect">
            <a:avLst/>
          </a:prstGeom>
        </p:spPr>
        <p:txBody>
          <a:bodyPr anchorCtr="0" anchor="t" bIns="116050" lIns="116050" spcFirstLastPara="1" rIns="116050" wrap="square" tIns="11605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775715" y="1064257"/>
            <a:ext cx="4486500" cy="5431200"/>
          </a:xfrm>
          <a:prstGeom prst="rect">
            <a:avLst/>
          </a:prstGeom>
        </p:spPr>
        <p:txBody>
          <a:bodyPr anchorCtr="0" anchor="ctr" bIns="116050" lIns="116050" spcFirstLastPara="1" rIns="116050" wrap="square" tIns="116050">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0" name="Google Shape;40;p9"/>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4468" y="6218168"/>
            <a:ext cx="7014300" cy="889500"/>
          </a:xfrm>
          <a:prstGeom prst="rect">
            <a:avLst/>
          </a:prstGeom>
        </p:spPr>
        <p:txBody>
          <a:bodyPr anchorCtr="0" anchor="ctr" bIns="116050" lIns="116050" spcFirstLastPara="1" rIns="116050" wrap="square" tIns="116050">
            <a:norm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rm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0"/>
              </a:spcBef>
              <a:spcAft>
                <a:spcPts val="0"/>
              </a:spcAft>
              <a:buClr>
                <a:schemeClr val="dk2"/>
              </a:buClr>
              <a:buSzPts val="1800"/>
              <a:buChar char="○"/>
              <a:defRPr sz="1800">
                <a:solidFill>
                  <a:schemeClr val="dk2"/>
                </a:solidFill>
              </a:defRPr>
            </a:lvl2pPr>
            <a:lvl3pPr indent="-342900" lvl="2" marL="1371600">
              <a:lnSpc>
                <a:spcPct val="115000"/>
              </a:lnSpc>
              <a:spcBef>
                <a:spcPts val="0"/>
              </a:spcBef>
              <a:spcAft>
                <a:spcPts val="0"/>
              </a:spcAft>
              <a:buClr>
                <a:schemeClr val="dk2"/>
              </a:buClr>
              <a:buSzPts val="1800"/>
              <a:buChar char="■"/>
              <a:defRPr sz="1800">
                <a:solidFill>
                  <a:schemeClr val="dk2"/>
                </a:solidFill>
              </a:defRPr>
            </a:lvl3pPr>
            <a:lvl4pPr indent="-342900" lvl="3" marL="1828800">
              <a:lnSpc>
                <a:spcPct val="115000"/>
              </a:lnSpc>
              <a:spcBef>
                <a:spcPts val="0"/>
              </a:spcBef>
              <a:spcAft>
                <a:spcPts val="0"/>
              </a:spcAft>
              <a:buClr>
                <a:schemeClr val="dk2"/>
              </a:buClr>
              <a:buSzPts val="1800"/>
              <a:buChar char="●"/>
              <a:defRPr sz="1800">
                <a:solidFill>
                  <a:schemeClr val="dk2"/>
                </a:solidFill>
              </a:defRPr>
            </a:lvl4pPr>
            <a:lvl5pPr indent="-342900" lvl="4" marL="2286000">
              <a:lnSpc>
                <a:spcPct val="115000"/>
              </a:lnSpc>
              <a:spcBef>
                <a:spcPts val="0"/>
              </a:spcBef>
              <a:spcAft>
                <a:spcPts val="0"/>
              </a:spcAft>
              <a:buClr>
                <a:schemeClr val="dk2"/>
              </a:buClr>
              <a:buSzPts val="1800"/>
              <a:buChar char="○"/>
              <a:defRPr sz="1800">
                <a:solidFill>
                  <a:schemeClr val="dk2"/>
                </a:solidFill>
              </a:defRPr>
            </a:lvl5pPr>
            <a:lvl6pPr indent="-342900" lvl="5" marL="2743200">
              <a:lnSpc>
                <a:spcPct val="115000"/>
              </a:lnSpc>
              <a:spcBef>
                <a:spcPts val="0"/>
              </a:spcBef>
              <a:spcAft>
                <a:spcPts val="0"/>
              </a:spcAft>
              <a:buClr>
                <a:schemeClr val="dk2"/>
              </a:buClr>
              <a:buSzPts val="1800"/>
              <a:buChar char="■"/>
              <a:defRPr sz="1800">
                <a:solidFill>
                  <a:schemeClr val="dk2"/>
                </a:solidFill>
              </a:defRPr>
            </a:lvl6pPr>
            <a:lvl7pPr indent="-342900" lvl="6" marL="3200400">
              <a:lnSpc>
                <a:spcPct val="115000"/>
              </a:lnSpc>
              <a:spcBef>
                <a:spcPts val="0"/>
              </a:spcBef>
              <a:spcAft>
                <a:spcPts val="0"/>
              </a:spcAft>
              <a:buClr>
                <a:schemeClr val="dk2"/>
              </a:buClr>
              <a:buSzPts val="1800"/>
              <a:buChar char="●"/>
              <a:defRPr sz="1800">
                <a:solidFill>
                  <a:schemeClr val="dk2"/>
                </a:solidFill>
              </a:defRPr>
            </a:lvl7pPr>
            <a:lvl8pPr indent="-342900" lvl="7" marL="3657600">
              <a:lnSpc>
                <a:spcPct val="115000"/>
              </a:lnSpc>
              <a:spcBef>
                <a:spcPts val="0"/>
              </a:spcBef>
              <a:spcAft>
                <a:spcPts val="0"/>
              </a:spcAft>
              <a:buClr>
                <a:schemeClr val="dk2"/>
              </a:buClr>
              <a:buSzPts val="1800"/>
              <a:buChar char="○"/>
              <a:defRPr sz="1800">
                <a:solidFill>
                  <a:schemeClr val="dk2"/>
                </a:solidFill>
              </a:defRPr>
            </a:lvl8pPr>
            <a:lvl9pPr indent="-342900" lvl="8" marL="4114800">
              <a:lnSpc>
                <a:spcPct val="115000"/>
              </a:lnSpc>
              <a:spcBef>
                <a:spcPts val="0"/>
              </a:spcBef>
              <a:spcAft>
                <a:spcPts val="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7957" y="0"/>
            <a:ext cx="10700549" cy="7560003"/>
            <a:chOff x="-7957" y="0"/>
            <a:chExt cx="10700549" cy="7560003"/>
          </a:xfrm>
        </p:grpSpPr>
        <p:pic>
          <p:nvPicPr>
            <p:cNvPr id="55" name="Google Shape;55;p13"/>
            <p:cNvPicPr preferRelativeResize="0"/>
            <p:nvPr/>
          </p:nvPicPr>
          <p:blipFill>
            <a:blip r:embed="rId3">
              <a:alphaModFix/>
            </a:blip>
            <a:stretch>
              <a:fillRect/>
            </a:stretch>
          </p:blipFill>
          <p:spPr>
            <a:xfrm>
              <a:off x="-7957" y="0"/>
              <a:ext cx="2033966" cy="7560003"/>
            </a:xfrm>
            <a:prstGeom prst="rect">
              <a:avLst/>
            </a:prstGeom>
            <a:noFill/>
            <a:ln>
              <a:noFill/>
            </a:ln>
          </p:spPr>
        </p:pic>
        <p:pic>
          <p:nvPicPr>
            <p:cNvPr id="56" name="Google Shape;56;p13"/>
            <p:cNvPicPr preferRelativeResize="0"/>
            <p:nvPr/>
          </p:nvPicPr>
          <p:blipFill>
            <a:blip r:embed="rId4">
              <a:alphaModFix/>
            </a:blip>
            <a:stretch>
              <a:fillRect/>
            </a:stretch>
          </p:blipFill>
          <p:spPr>
            <a:xfrm>
              <a:off x="8666009" y="0"/>
              <a:ext cx="2026583" cy="7560003"/>
            </a:xfrm>
            <a:prstGeom prst="rect">
              <a:avLst/>
            </a:prstGeom>
            <a:noFill/>
            <a:ln>
              <a:noFill/>
            </a:ln>
          </p:spPr>
        </p:pic>
      </p:grpSp>
      <p:grpSp>
        <p:nvGrpSpPr>
          <p:cNvPr id="57" name="Google Shape;57;p13"/>
          <p:cNvGrpSpPr/>
          <p:nvPr/>
        </p:nvGrpSpPr>
        <p:grpSpPr>
          <a:xfrm>
            <a:off x="1599225" y="703000"/>
            <a:ext cx="7493700" cy="6154000"/>
            <a:chOff x="1599225" y="724100"/>
            <a:chExt cx="7493700" cy="6154000"/>
          </a:xfrm>
        </p:grpSpPr>
        <p:sp>
          <p:nvSpPr>
            <p:cNvPr id="58" name="Google Shape;58;p13"/>
            <p:cNvSpPr txBox="1"/>
            <p:nvPr/>
          </p:nvSpPr>
          <p:spPr>
            <a:xfrm>
              <a:off x="4524825" y="724100"/>
              <a:ext cx="1642500" cy="200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300">
                  <a:solidFill>
                    <a:srgbClr val="00307D"/>
                  </a:solidFill>
                  <a:latin typeface="Quicksand"/>
                  <a:ea typeface="Quicksand"/>
                  <a:cs typeface="Quicksand"/>
                  <a:sym typeface="Quicksand"/>
                </a:rPr>
                <a:t>COMPANY NAME</a:t>
              </a:r>
              <a:endParaRPr sz="1300">
                <a:solidFill>
                  <a:srgbClr val="00307D"/>
                </a:solidFill>
                <a:latin typeface="Quicksand"/>
                <a:ea typeface="Quicksand"/>
                <a:cs typeface="Quicksand"/>
                <a:sym typeface="Quicksand"/>
              </a:endParaRPr>
            </a:p>
          </p:txBody>
        </p:sp>
        <p:sp>
          <p:nvSpPr>
            <p:cNvPr id="59" name="Google Shape;59;p13"/>
            <p:cNvSpPr txBox="1"/>
            <p:nvPr/>
          </p:nvSpPr>
          <p:spPr>
            <a:xfrm>
              <a:off x="2631825" y="1219396"/>
              <a:ext cx="5428500" cy="892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5800">
                  <a:solidFill>
                    <a:srgbClr val="00307D"/>
                  </a:solidFill>
                  <a:latin typeface="Quicksand"/>
                  <a:ea typeface="Quicksand"/>
                  <a:cs typeface="Quicksand"/>
                  <a:sym typeface="Quicksand"/>
                </a:rPr>
                <a:t>CERTIFICATE</a:t>
              </a:r>
              <a:endParaRPr b="1" sz="5800">
                <a:solidFill>
                  <a:srgbClr val="00307D"/>
                </a:solidFill>
                <a:latin typeface="Quicksand"/>
                <a:ea typeface="Quicksand"/>
                <a:cs typeface="Quicksand"/>
                <a:sym typeface="Quicksand"/>
              </a:endParaRPr>
            </a:p>
          </p:txBody>
        </p:sp>
        <p:sp>
          <p:nvSpPr>
            <p:cNvPr id="60" name="Google Shape;60;p13"/>
            <p:cNvSpPr txBox="1"/>
            <p:nvPr/>
          </p:nvSpPr>
          <p:spPr>
            <a:xfrm>
              <a:off x="3352275" y="2120204"/>
              <a:ext cx="3987600" cy="354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2300">
                  <a:solidFill>
                    <a:srgbClr val="00307D"/>
                  </a:solidFill>
                  <a:latin typeface="Quicksand Light"/>
                  <a:ea typeface="Quicksand Light"/>
                  <a:cs typeface="Quicksand Light"/>
                  <a:sym typeface="Quicksand Light"/>
                </a:rPr>
                <a:t>OF CONGRATULATIONS</a:t>
              </a:r>
              <a:endParaRPr sz="2300">
                <a:solidFill>
                  <a:srgbClr val="00307D"/>
                </a:solidFill>
                <a:latin typeface="Quicksand Light"/>
                <a:ea typeface="Quicksand Light"/>
                <a:cs typeface="Quicksand Light"/>
                <a:sym typeface="Quicksand Light"/>
              </a:endParaRPr>
            </a:p>
          </p:txBody>
        </p:sp>
        <p:sp>
          <p:nvSpPr>
            <p:cNvPr id="61" name="Google Shape;61;p13"/>
            <p:cNvSpPr txBox="1"/>
            <p:nvPr/>
          </p:nvSpPr>
          <p:spPr>
            <a:xfrm>
              <a:off x="3352275" y="2736550"/>
              <a:ext cx="39876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a:solidFill>
                    <a:srgbClr val="717171"/>
                  </a:solidFill>
                  <a:latin typeface="Ubuntu Light"/>
                  <a:ea typeface="Ubuntu Light"/>
                  <a:cs typeface="Ubuntu Light"/>
                  <a:sym typeface="Ubuntu Light"/>
                </a:rPr>
                <a:t>THIS IS TO CERTIFY THAT</a:t>
              </a:r>
              <a:endParaRPr>
                <a:solidFill>
                  <a:srgbClr val="717171"/>
                </a:solidFill>
                <a:latin typeface="Ubuntu Light"/>
                <a:ea typeface="Ubuntu Light"/>
                <a:cs typeface="Ubuntu Light"/>
                <a:sym typeface="Ubuntu Light"/>
              </a:endParaRPr>
            </a:p>
          </p:txBody>
        </p:sp>
        <p:sp>
          <p:nvSpPr>
            <p:cNvPr id="62" name="Google Shape;62;p13"/>
            <p:cNvSpPr txBox="1"/>
            <p:nvPr/>
          </p:nvSpPr>
          <p:spPr>
            <a:xfrm>
              <a:off x="2315475" y="3360848"/>
              <a:ext cx="6061200" cy="1246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8100">
                  <a:solidFill>
                    <a:srgbClr val="00307D"/>
                  </a:solidFill>
                  <a:latin typeface="Beau Rivage"/>
                  <a:ea typeface="Beau Rivage"/>
                  <a:cs typeface="Beau Rivage"/>
                  <a:sym typeface="Beau Rivage"/>
                </a:rPr>
                <a:t>Samuel Rodriguez</a:t>
              </a:r>
              <a:endParaRPr sz="8100">
                <a:solidFill>
                  <a:srgbClr val="00307D"/>
                </a:solidFill>
                <a:latin typeface="Beau Rivage"/>
                <a:ea typeface="Beau Rivage"/>
                <a:cs typeface="Beau Rivage"/>
                <a:sym typeface="Beau Rivage"/>
              </a:endParaRPr>
            </a:p>
          </p:txBody>
        </p:sp>
        <p:sp>
          <p:nvSpPr>
            <p:cNvPr id="63" name="Google Shape;63;p13"/>
            <p:cNvSpPr txBox="1"/>
            <p:nvPr/>
          </p:nvSpPr>
          <p:spPr>
            <a:xfrm>
              <a:off x="1599225" y="4954050"/>
              <a:ext cx="7493700" cy="11007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Clr>
                  <a:schemeClr val="dk1"/>
                </a:buClr>
                <a:buSzPts val="1100"/>
                <a:buFont typeface="Arial"/>
                <a:buNone/>
              </a:pPr>
              <a:r>
                <a:rPr i="1" lang="uk" sz="1300">
                  <a:solidFill>
                    <a:srgbClr val="717171"/>
                  </a:solidFill>
                  <a:latin typeface="Ubuntu Light"/>
                  <a:ea typeface="Ubuntu Light"/>
                  <a:cs typeface="Ubuntu Light"/>
                  <a:sym typeface="Ubuntu Light"/>
                </a:rPr>
                <a:t>Has achieved excellence in Leadership and Innovation. Awarded on this 10th day of November, 2023. Excellence Hall, Metropolitan City. In recognition of your remarkable leadership and innovative contributions, Mr. Samuel Rodriguez is deserving of heartfelt congratulations.</a:t>
              </a:r>
              <a:endParaRPr i="1" sz="1300">
                <a:solidFill>
                  <a:srgbClr val="717171"/>
                </a:solidFill>
                <a:latin typeface="Ubuntu Light"/>
                <a:ea typeface="Ubuntu Light"/>
                <a:cs typeface="Ubuntu Light"/>
                <a:sym typeface="Ubuntu Light"/>
              </a:endParaRPr>
            </a:p>
            <a:p>
              <a:pPr indent="0" lvl="0" marL="0" rtl="0" algn="ctr">
                <a:lnSpc>
                  <a:spcPct val="150000"/>
                </a:lnSpc>
                <a:spcBef>
                  <a:spcPts val="0"/>
                </a:spcBef>
                <a:spcAft>
                  <a:spcPts val="0"/>
                </a:spcAft>
                <a:buNone/>
              </a:pPr>
              <a:r>
                <a:t/>
              </a:r>
              <a:endParaRPr i="1" sz="1300">
                <a:solidFill>
                  <a:srgbClr val="717171"/>
                </a:solidFill>
                <a:latin typeface="Ubuntu Light"/>
                <a:ea typeface="Ubuntu Light"/>
                <a:cs typeface="Ubuntu Light"/>
                <a:sym typeface="Ubuntu Light"/>
              </a:endParaRPr>
            </a:p>
          </p:txBody>
        </p:sp>
        <p:grpSp>
          <p:nvGrpSpPr>
            <p:cNvPr id="64" name="Google Shape;64;p13"/>
            <p:cNvGrpSpPr/>
            <p:nvPr/>
          </p:nvGrpSpPr>
          <p:grpSpPr>
            <a:xfrm>
              <a:off x="2121125" y="6531425"/>
              <a:ext cx="1552800" cy="346675"/>
              <a:chOff x="2121125" y="6531425"/>
              <a:chExt cx="1552800" cy="346675"/>
            </a:xfrm>
          </p:grpSpPr>
          <p:cxnSp>
            <p:nvCxnSpPr>
              <p:cNvPr id="65" name="Google Shape;65;p13"/>
              <p:cNvCxnSpPr/>
              <p:nvPr/>
            </p:nvCxnSpPr>
            <p:spPr>
              <a:xfrm>
                <a:off x="2121125" y="6531425"/>
                <a:ext cx="1552800" cy="0"/>
              </a:xfrm>
              <a:prstGeom prst="straightConnector1">
                <a:avLst/>
              </a:prstGeom>
              <a:noFill/>
              <a:ln cap="flat" cmpd="sng" w="9525">
                <a:solidFill>
                  <a:srgbClr val="3935B0"/>
                </a:solidFill>
                <a:prstDash val="solid"/>
                <a:round/>
                <a:headEnd len="med" w="med" type="none"/>
                <a:tailEnd len="med" w="med" type="none"/>
              </a:ln>
            </p:spPr>
          </p:cxnSp>
          <p:sp>
            <p:nvSpPr>
              <p:cNvPr id="66" name="Google Shape;66;p13"/>
              <p:cNvSpPr txBox="1"/>
              <p:nvPr/>
            </p:nvSpPr>
            <p:spPr>
              <a:xfrm>
                <a:off x="2332625" y="6631800"/>
                <a:ext cx="1129800" cy="2463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lang="uk" sz="1600">
                    <a:solidFill>
                      <a:srgbClr val="3935B0"/>
                    </a:solidFill>
                    <a:latin typeface="Quicksand"/>
                    <a:ea typeface="Quicksand"/>
                    <a:cs typeface="Quicksand"/>
                    <a:sym typeface="Quicksand"/>
                  </a:rPr>
                  <a:t>DATE</a:t>
                </a:r>
                <a:endParaRPr sz="1600">
                  <a:solidFill>
                    <a:srgbClr val="3935B0"/>
                  </a:solidFill>
                  <a:latin typeface="Quicksand"/>
                  <a:ea typeface="Quicksand"/>
                  <a:cs typeface="Quicksand"/>
                  <a:sym typeface="Quicksand"/>
                </a:endParaRPr>
              </a:p>
            </p:txBody>
          </p:sp>
        </p:grpSp>
        <p:grpSp>
          <p:nvGrpSpPr>
            <p:cNvPr id="67" name="Google Shape;67;p13"/>
            <p:cNvGrpSpPr/>
            <p:nvPr/>
          </p:nvGrpSpPr>
          <p:grpSpPr>
            <a:xfrm>
              <a:off x="6823800" y="6531425"/>
              <a:ext cx="1552800" cy="346675"/>
              <a:chOff x="6823800" y="6531425"/>
              <a:chExt cx="1552800" cy="346675"/>
            </a:xfrm>
          </p:grpSpPr>
          <p:cxnSp>
            <p:nvCxnSpPr>
              <p:cNvPr id="68" name="Google Shape;68;p13"/>
              <p:cNvCxnSpPr/>
              <p:nvPr/>
            </p:nvCxnSpPr>
            <p:spPr>
              <a:xfrm>
                <a:off x="6823800" y="6531425"/>
                <a:ext cx="1552800" cy="0"/>
              </a:xfrm>
              <a:prstGeom prst="straightConnector1">
                <a:avLst/>
              </a:prstGeom>
              <a:noFill/>
              <a:ln cap="flat" cmpd="sng" w="9525">
                <a:solidFill>
                  <a:srgbClr val="3935B0"/>
                </a:solidFill>
                <a:prstDash val="solid"/>
                <a:round/>
                <a:headEnd len="med" w="med" type="none"/>
                <a:tailEnd len="med" w="med" type="none"/>
              </a:ln>
            </p:spPr>
          </p:cxnSp>
          <p:sp>
            <p:nvSpPr>
              <p:cNvPr id="69" name="Google Shape;69;p13"/>
              <p:cNvSpPr txBox="1"/>
              <p:nvPr/>
            </p:nvSpPr>
            <p:spPr>
              <a:xfrm>
                <a:off x="7035300" y="6631800"/>
                <a:ext cx="1129800" cy="2463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lang="uk" sz="1600">
                    <a:solidFill>
                      <a:srgbClr val="3935B0"/>
                    </a:solidFill>
                    <a:latin typeface="Quicksand"/>
                    <a:ea typeface="Quicksand"/>
                    <a:cs typeface="Quicksand"/>
                    <a:sym typeface="Quicksand"/>
                  </a:rPr>
                  <a:t>SIGNATURE</a:t>
                </a:r>
                <a:endParaRPr sz="1600">
                  <a:solidFill>
                    <a:srgbClr val="3935B0"/>
                  </a:solidFill>
                  <a:latin typeface="Quicksand"/>
                  <a:ea typeface="Quicksand"/>
                  <a:cs typeface="Quicksand"/>
                  <a:sym typeface="Quicksand"/>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