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Sour Gummy SemiBold"/>
      <p:regular r:id="rId7"/>
      <p:bold r:id="rId8"/>
      <p:italic r:id="rId9"/>
      <p:boldItalic r:id="rId10"/>
    </p:embeddedFont>
    <p:embeddedFont>
      <p:font typeface="Amatic SC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SemiBold-regular.fntdata"/><Relationship Id="rId8" Type="http://schemas.openxmlformats.org/officeDocument/2006/relationships/font" Target="fonts/SourGummySemiBold-bold.fntdata"/><Relationship Id="rId11" Type="http://schemas.openxmlformats.org/officeDocument/2006/relationships/font" Target="fonts/AmaticSC-regular.fntdata"/><Relationship Id="rId10" Type="http://schemas.openxmlformats.org/officeDocument/2006/relationships/font" Target="fonts/SourGummySemiBold-boldItalic.fntdata"/><Relationship Id="rId12" Type="http://schemas.openxmlformats.org/officeDocument/2006/relationships/font" Target="fonts/AmaticS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image" Target="../media/image29.png"/><Relationship Id="rId22" Type="http://schemas.openxmlformats.org/officeDocument/2006/relationships/image" Target="../media/image22.png"/><Relationship Id="rId21" Type="http://schemas.openxmlformats.org/officeDocument/2006/relationships/image" Target="../media/image4.png"/><Relationship Id="rId24" Type="http://schemas.openxmlformats.org/officeDocument/2006/relationships/image" Target="../media/image7.png"/><Relationship Id="rId23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19.png"/><Relationship Id="rId9" Type="http://schemas.openxmlformats.org/officeDocument/2006/relationships/image" Target="../media/image15.png"/><Relationship Id="rId26" Type="http://schemas.openxmlformats.org/officeDocument/2006/relationships/image" Target="../media/image18.png"/><Relationship Id="rId25" Type="http://schemas.openxmlformats.org/officeDocument/2006/relationships/image" Target="../media/image12.png"/><Relationship Id="rId28" Type="http://schemas.openxmlformats.org/officeDocument/2006/relationships/image" Target="../media/image17.png"/><Relationship Id="rId27" Type="http://schemas.openxmlformats.org/officeDocument/2006/relationships/image" Target="../media/image11.png"/><Relationship Id="rId5" Type="http://schemas.openxmlformats.org/officeDocument/2006/relationships/image" Target="../media/image27.png"/><Relationship Id="rId6" Type="http://schemas.openxmlformats.org/officeDocument/2006/relationships/image" Target="../media/image3.png"/><Relationship Id="rId29" Type="http://schemas.openxmlformats.org/officeDocument/2006/relationships/image" Target="../media/image24.png"/><Relationship Id="rId7" Type="http://schemas.openxmlformats.org/officeDocument/2006/relationships/image" Target="../media/image6.png"/><Relationship Id="rId8" Type="http://schemas.openxmlformats.org/officeDocument/2006/relationships/image" Target="../media/image30.png"/><Relationship Id="rId31" Type="http://schemas.openxmlformats.org/officeDocument/2006/relationships/image" Target="../media/image31.png"/><Relationship Id="rId30" Type="http://schemas.openxmlformats.org/officeDocument/2006/relationships/image" Target="../media/image14.png"/><Relationship Id="rId11" Type="http://schemas.openxmlformats.org/officeDocument/2006/relationships/image" Target="../media/image23.png"/><Relationship Id="rId33" Type="http://schemas.openxmlformats.org/officeDocument/2006/relationships/image" Target="../media/image32.png"/><Relationship Id="rId10" Type="http://schemas.openxmlformats.org/officeDocument/2006/relationships/image" Target="../media/image25.png"/><Relationship Id="rId32" Type="http://schemas.openxmlformats.org/officeDocument/2006/relationships/image" Target="../media/image16.png"/><Relationship Id="rId13" Type="http://schemas.openxmlformats.org/officeDocument/2006/relationships/image" Target="../media/image2.png"/><Relationship Id="rId35" Type="http://schemas.openxmlformats.org/officeDocument/2006/relationships/image" Target="../media/image20.png"/><Relationship Id="rId12" Type="http://schemas.openxmlformats.org/officeDocument/2006/relationships/image" Target="../media/image28.png"/><Relationship Id="rId34" Type="http://schemas.openxmlformats.org/officeDocument/2006/relationships/image" Target="../media/image34.png"/><Relationship Id="rId15" Type="http://schemas.openxmlformats.org/officeDocument/2006/relationships/image" Target="../media/image5.png"/><Relationship Id="rId14" Type="http://schemas.openxmlformats.org/officeDocument/2006/relationships/image" Target="../media/image1.png"/><Relationship Id="rId36" Type="http://schemas.openxmlformats.org/officeDocument/2006/relationships/image" Target="../media/image33.png"/><Relationship Id="rId17" Type="http://schemas.openxmlformats.org/officeDocument/2006/relationships/image" Target="../media/image9.png"/><Relationship Id="rId16" Type="http://schemas.openxmlformats.org/officeDocument/2006/relationships/image" Target="../media/image13.png"/><Relationship Id="rId19" Type="http://schemas.openxmlformats.org/officeDocument/2006/relationships/image" Target="../media/image21.png"/><Relationship Id="rId18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2@2x.png"/>
          <p:cNvPicPr preferRelativeResize="0"/>
          <p:nvPr/>
        </p:nvPicPr>
        <p:blipFill rotWithShape="1">
          <a:blip r:embed="rId3">
            <a:alphaModFix/>
          </a:blip>
          <a:srcRect b="120" l="130" r="120" t="130"/>
          <a:stretch/>
        </p:blipFill>
        <p:spPr>
          <a:xfrm>
            <a:off x="1314" y="0"/>
            <a:ext cx="10689371" cy="75600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3"/>
          <p:cNvGrpSpPr/>
          <p:nvPr/>
        </p:nvGrpSpPr>
        <p:grpSpPr>
          <a:xfrm>
            <a:off x="3558154" y="2545101"/>
            <a:ext cx="3607741" cy="2208966"/>
            <a:chOff x="3558154" y="2467027"/>
            <a:chExt cx="3607741" cy="2208966"/>
          </a:xfrm>
        </p:grpSpPr>
        <p:pic>
          <p:nvPicPr>
            <p:cNvPr id="56" name="Google Shape;56;p13" title="Ресурс 18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918077" y="4345568"/>
              <a:ext cx="247819" cy="3304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19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558154" y="2467027"/>
              <a:ext cx="289122" cy="28322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 title="Ресурс 22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605979" y="2551875"/>
              <a:ext cx="3471615" cy="21109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9" name="Google Shape;59;p13" title="Ресурс 33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87196" y="292474"/>
            <a:ext cx="228600" cy="52904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Google Shape;60;p13"/>
          <p:cNvGrpSpPr/>
          <p:nvPr/>
        </p:nvGrpSpPr>
        <p:grpSpPr>
          <a:xfrm>
            <a:off x="498325" y="761431"/>
            <a:ext cx="2929520" cy="1868518"/>
            <a:chOff x="498325" y="683357"/>
            <a:chExt cx="2929520" cy="1868518"/>
          </a:xfrm>
        </p:grpSpPr>
        <p:pic>
          <p:nvPicPr>
            <p:cNvPr id="61" name="Google Shape;61;p13" title="Ресурс 32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98325" y="768600"/>
              <a:ext cx="2878725" cy="1783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 title="Ресурс 31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3106445" y="683357"/>
              <a:ext cx="321400" cy="26296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3" name="Google Shape;63;p13"/>
          <p:cNvGrpSpPr/>
          <p:nvPr/>
        </p:nvGrpSpPr>
        <p:grpSpPr>
          <a:xfrm>
            <a:off x="325275" y="2720599"/>
            <a:ext cx="2913225" cy="2069350"/>
            <a:chOff x="325275" y="2642525"/>
            <a:chExt cx="2913225" cy="2069350"/>
          </a:xfrm>
        </p:grpSpPr>
        <p:pic>
          <p:nvPicPr>
            <p:cNvPr id="64" name="Google Shape;64;p13" title="Ресурс 30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325275" y="2642525"/>
              <a:ext cx="301475" cy="461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 title="Ресурс 29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378725" y="2936375"/>
              <a:ext cx="2859775" cy="1775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6" name="Google Shape;66;p13" title="Ресурс 28@2x.pn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238496" y="3827749"/>
            <a:ext cx="345177" cy="1489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" name="Google Shape;67;p13"/>
          <p:cNvGrpSpPr/>
          <p:nvPr/>
        </p:nvGrpSpPr>
        <p:grpSpPr>
          <a:xfrm>
            <a:off x="231425" y="5078774"/>
            <a:ext cx="3196425" cy="2243750"/>
            <a:chOff x="231425" y="5000700"/>
            <a:chExt cx="3196425" cy="2243750"/>
          </a:xfrm>
        </p:grpSpPr>
        <p:pic>
          <p:nvPicPr>
            <p:cNvPr id="68" name="Google Shape;68;p13" title="Ресурс 27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498325" y="5059625"/>
              <a:ext cx="2859775" cy="177153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3" title="Ресурс 26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3137950" y="5000700"/>
              <a:ext cx="289900" cy="277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 title="Ресурс 23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231425" y="6853950"/>
              <a:ext cx="423025" cy="390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1" name="Google Shape;71;p13" title="Ресурс 24@2x.png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3450700" y="6203769"/>
            <a:ext cx="333300" cy="35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 title="Ресурс 25@2x.png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3389150" y="4834374"/>
            <a:ext cx="942150" cy="1085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3" name="Google Shape;73;p13"/>
          <p:cNvGrpSpPr/>
          <p:nvPr/>
        </p:nvGrpSpPr>
        <p:grpSpPr>
          <a:xfrm>
            <a:off x="3805812" y="2881436"/>
            <a:ext cx="3071950" cy="1556613"/>
            <a:chOff x="3805812" y="2803362"/>
            <a:chExt cx="3071950" cy="1556613"/>
          </a:xfrm>
        </p:grpSpPr>
        <p:pic>
          <p:nvPicPr>
            <p:cNvPr id="74" name="Google Shape;74;p13" title="Ресурс 21@2x.png"/>
            <p:cNvPicPr preferRelativeResize="0"/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3805812" y="4054075"/>
              <a:ext cx="3071950" cy="305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" name="Google Shape;75;p13" title="Ресурс 20@2x.png"/>
            <p:cNvPicPr preferRelativeResize="0"/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3836437" y="2803362"/>
              <a:ext cx="3010700" cy="2477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6" name="Google Shape;76;p13" title="Ресурс 17@2x.png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4647750" y="5036647"/>
            <a:ext cx="1416125" cy="194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" name="Google Shape;77;p13"/>
          <p:cNvGrpSpPr/>
          <p:nvPr/>
        </p:nvGrpSpPr>
        <p:grpSpPr>
          <a:xfrm>
            <a:off x="7396475" y="5129199"/>
            <a:ext cx="2907325" cy="2087225"/>
            <a:chOff x="7396475" y="5051125"/>
            <a:chExt cx="2907325" cy="2087225"/>
          </a:xfrm>
        </p:grpSpPr>
        <p:pic>
          <p:nvPicPr>
            <p:cNvPr id="78" name="Google Shape;78;p13" title="Ресурс 12@2x.png"/>
            <p:cNvPicPr preferRelativeResize="0"/>
            <p:nvPr/>
          </p:nvPicPr>
          <p:blipFill>
            <a:blip r:embed="rId21">
              <a:alphaModFix/>
            </a:blip>
            <a:stretch>
              <a:fillRect/>
            </a:stretch>
          </p:blipFill>
          <p:spPr>
            <a:xfrm>
              <a:off x="7396475" y="5051125"/>
              <a:ext cx="147475" cy="2089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p13" title="Ресурс 13@2x.png"/>
            <p:cNvPicPr preferRelativeResize="0"/>
            <p:nvPr/>
          </p:nvPicPr>
          <p:blipFill>
            <a:blip r:embed="rId22">
              <a:alphaModFix/>
            </a:blip>
            <a:stretch>
              <a:fillRect/>
            </a:stretch>
          </p:blipFill>
          <p:spPr>
            <a:xfrm>
              <a:off x="7446875" y="5090675"/>
              <a:ext cx="2856925" cy="1769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13" title="Ресурс 14@2x.png"/>
            <p:cNvPicPr preferRelativeResize="0"/>
            <p:nvPr/>
          </p:nvPicPr>
          <p:blipFill>
            <a:blip r:embed="rId23">
              <a:alphaModFix/>
            </a:blip>
            <a:stretch>
              <a:fillRect/>
            </a:stretch>
          </p:blipFill>
          <p:spPr>
            <a:xfrm>
              <a:off x="10041525" y="7002475"/>
              <a:ext cx="135875" cy="1358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1" name="Google Shape;81;p13" title="Ресурс 15@2x.png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6535746" y="4826789"/>
            <a:ext cx="867292" cy="108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 title="Ресурс 16@2x.png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6535750" y="6364749"/>
            <a:ext cx="492275" cy="726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 title="Ресурс 34@2x.png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99875" y="3834749"/>
            <a:ext cx="318850" cy="1349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4" name="Google Shape;84;p13"/>
          <p:cNvGrpSpPr/>
          <p:nvPr/>
        </p:nvGrpSpPr>
        <p:grpSpPr>
          <a:xfrm>
            <a:off x="7485550" y="2958799"/>
            <a:ext cx="2903475" cy="1839638"/>
            <a:chOff x="7485550" y="2880725"/>
            <a:chExt cx="2903475" cy="1839638"/>
          </a:xfrm>
        </p:grpSpPr>
        <p:pic>
          <p:nvPicPr>
            <p:cNvPr id="85" name="Google Shape;85;p13" title="Ресурс 9@2x.png"/>
            <p:cNvPicPr preferRelativeResize="0"/>
            <p:nvPr/>
          </p:nvPicPr>
          <p:blipFill>
            <a:blip r:embed="rId27">
              <a:alphaModFix/>
            </a:blip>
            <a:stretch>
              <a:fillRect/>
            </a:stretch>
          </p:blipFill>
          <p:spPr>
            <a:xfrm>
              <a:off x="10126650" y="2880725"/>
              <a:ext cx="262375" cy="212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 title="Ресурс 10@2x.png"/>
            <p:cNvPicPr preferRelativeResize="0"/>
            <p:nvPr/>
          </p:nvPicPr>
          <p:blipFill>
            <a:blip r:embed="rId28">
              <a:alphaModFix/>
            </a:blip>
            <a:stretch>
              <a:fillRect/>
            </a:stretch>
          </p:blipFill>
          <p:spPr>
            <a:xfrm>
              <a:off x="7485550" y="2927887"/>
              <a:ext cx="2893575" cy="17924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7" name="Google Shape;87;p13"/>
          <p:cNvGrpSpPr/>
          <p:nvPr/>
        </p:nvGrpSpPr>
        <p:grpSpPr>
          <a:xfrm>
            <a:off x="7379275" y="520049"/>
            <a:ext cx="3079050" cy="2149000"/>
            <a:chOff x="7379275" y="441975"/>
            <a:chExt cx="3079050" cy="2149000"/>
          </a:xfrm>
        </p:grpSpPr>
        <p:pic>
          <p:nvPicPr>
            <p:cNvPr id="88" name="Google Shape;88;p13" title="Ресурс 6@2x.png"/>
            <p:cNvPicPr preferRelativeResize="0"/>
            <p:nvPr/>
          </p:nvPicPr>
          <p:blipFill>
            <a:blip r:embed="rId29">
              <a:alphaModFix/>
            </a:blip>
            <a:stretch>
              <a:fillRect/>
            </a:stretch>
          </p:blipFill>
          <p:spPr>
            <a:xfrm>
              <a:off x="10099925" y="441975"/>
              <a:ext cx="358400" cy="371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3" title="Ресурс 7@2x.png"/>
            <p:cNvPicPr preferRelativeResize="0"/>
            <p:nvPr/>
          </p:nvPicPr>
          <p:blipFill>
            <a:blip r:embed="rId30">
              <a:alphaModFix/>
            </a:blip>
            <a:stretch>
              <a:fillRect/>
            </a:stretch>
          </p:blipFill>
          <p:spPr>
            <a:xfrm>
              <a:off x="7379275" y="769275"/>
              <a:ext cx="207725" cy="258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3" title="Ресурс 8@2x.png"/>
            <p:cNvPicPr preferRelativeResize="0"/>
            <p:nvPr/>
          </p:nvPicPr>
          <p:blipFill>
            <a:blip r:embed="rId31">
              <a:alphaModFix/>
            </a:blip>
            <a:stretch>
              <a:fillRect/>
            </a:stretch>
          </p:blipFill>
          <p:spPr>
            <a:xfrm>
              <a:off x="7434700" y="813650"/>
              <a:ext cx="2869101" cy="17773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1" name="Google Shape;91;p13" title="Ресурс 1@2x.png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3679328" y="530146"/>
            <a:ext cx="525025" cy="77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title="Ресурс 2@2x.png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3379985" y="1449730"/>
            <a:ext cx="867300" cy="1079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 title="Ресурс 3@2x.png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6522381" y="1445875"/>
            <a:ext cx="867300" cy="1079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 title="Ресурс 4@2x.png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6716025" y="865799"/>
            <a:ext cx="358204" cy="35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title="Ресурс 5@2x.png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4576902" y="436939"/>
            <a:ext cx="1416125" cy="183152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/>
        </p:nvSpPr>
        <p:spPr>
          <a:xfrm>
            <a:off x="552175" y="924577"/>
            <a:ext cx="2686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CHALLENGE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7474225" y="943021"/>
            <a:ext cx="2686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PROPOSED INITIATIVE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23650" y="3075051"/>
            <a:ext cx="2653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RESEARCH PHASE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552175" y="5207552"/>
            <a:ext cx="2669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ANALYTICAL STEPS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7489446" y="5229876"/>
            <a:ext cx="2669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EVALUATION AND INSIGHTS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7528450" y="3073324"/>
            <a:ext cx="2686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 SemiBold"/>
                <a:ea typeface="Sour Gummy SemiBold"/>
                <a:cs typeface="Sour Gummy SemiBold"/>
                <a:sym typeface="Sour Gummy SemiBold"/>
              </a:rPr>
              <a:t>SUPPORTING DATA</a:t>
            </a:r>
            <a:endParaRPr sz="1600"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3631375" y="3170925"/>
            <a:ext cx="34428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300">
                <a:latin typeface="Amatic SC"/>
                <a:ea typeface="Amatic SC"/>
                <a:cs typeface="Amatic SC"/>
                <a:sym typeface="Amatic SC"/>
              </a:rPr>
              <a:t>CONCEPT MAP</a:t>
            </a:r>
            <a:endParaRPr b="1" sz="630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