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560000" cx="10692000"/>
  <p:notesSz cx="6858000" cy="9144000"/>
  <p:embeddedFontLst>
    <p:embeddedFont>
      <p:font typeface="Rubik Medium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Rubik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611194-4A44-4FB3-84EA-286ED89224A1}">
  <a:tblStyle styleId="{F4611194-4A44-4FB3-84EA-286ED8922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regular.fntdata"/><Relationship Id="rId11" Type="http://schemas.openxmlformats.org/officeDocument/2006/relationships/font" Target="fonts/RubikMedium-boldItalic.fntdata"/><Relationship Id="rId22" Type="http://schemas.openxmlformats.org/officeDocument/2006/relationships/font" Target="fonts/Rubik-italic.fntdata"/><Relationship Id="rId10" Type="http://schemas.openxmlformats.org/officeDocument/2006/relationships/font" Target="fonts/RubikMedium-italic.fntdata"/><Relationship Id="rId21" Type="http://schemas.openxmlformats.org/officeDocument/2006/relationships/font" Target="fonts/Rubik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23" Type="http://schemas.openxmlformats.org/officeDocument/2006/relationships/font" Target="fonts/Rubik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Rubik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abc4acda3_0_3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abc4acd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1pPr>
            <a:lvl2pPr lvl="1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2pPr>
            <a:lvl3pPr lvl="2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3pPr>
            <a:lvl4pPr lvl="3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4pPr>
            <a:lvl5pPr lvl="4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5pPr>
            <a:lvl6pPr lvl="5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6pPr>
            <a:lvl7pPr lvl="6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7pPr>
            <a:lvl8pPr lvl="7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8pPr>
            <a:lvl9pPr lvl="8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1pPr>
            <a:lvl2pPr lvl="1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2pPr>
            <a:lvl3pPr lvl="2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3pPr>
            <a:lvl4pPr lvl="3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4pPr>
            <a:lvl5pPr lvl="4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5pPr>
            <a:lvl6pPr lvl="5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6pPr>
            <a:lvl7pPr lvl="6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7pPr>
            <a:lvl8pPr lvl="7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8pPr>
            <a:lvl9pPr lvl="8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 algn="ctr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1pPr>
            <a:lvl2pPr lvl="1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2pPr>
            <a:lvl3pPr lvl="2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3pPr>
            <a:lvl4pPr lvl="3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4pPr>
            <a:lvl5pPr lvl="4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5pPr>
            <a:lvl6pPr lvl="5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6pPr>
            <a:lvl7pPr lvl="6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7pPr>
            <a:lvl8pPr lvl="7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8pPr>
            <a:lvl9pPr lvl="8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1pPr>
            <a:lvl2pPr lvl="1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2pPr>
            <a:lvl3pPr lvl="2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3pPr>
            <a:lvl4pPr lvl="3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4pPr>
            <a:lvl5pPr lvl="4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5pPr>
            <a:lvl6pPr lvl="5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6pPr>
            <a:lvl7pPr lvl="6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7pPr>
            <a:lvl8pPr lvl="7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8pPr>
            <a:lvl9pPr lvl="8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5333" lvl="0" marL="4572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1pPr>
            <a:lvl2pPr lvl="1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2pPr>
            <a:lvl3pPr lvl="2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3pPr>
            <a:lvl4pPr lvl="3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4pPr>
            <a:lvl5pPr lvl="4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5pPr>
            <a:lvl6pPr lvl="5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6pPr>
            <a:lvl7pPr lvl="6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7pPr>
            <a:lvl8pPr lvl="7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8pPr>
            <a:lvl9pPr lvl="8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1pPr>
            <a:lvl2pPr lvl="1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2pPr>
            <a:lvl3pPr lvl="2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3pPr>
            <a:lvl4pPr lvl="3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4pPr>
            <a:lvl5pPr lvl="4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5pPr>
            <a:lvl6pPr lvl="5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6pPr>
            <a:lvl7pPr lvl="6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7pPr>
            <a:lvl8pPr lvl="7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8pPr>
            <a:lvl9pPr lvl="8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85"/>
              <a:buNone/>
              <a:defRPr sz="2285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85"/>
              <a:buChar char="●"/>
              <a:defRPr sz="2285">
                <a:solidFill>
                  <a:schemeClr val="dk2"/>
                </a:solidFill>
              </a:defRPr>
            </a:lvl1pPr>
            <a:lvl2pPr indent="-34145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2pPr>
            <a:lvl3pPr indent="-34145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3pPr>
            <a:lvl4pPr indent="-34145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4pPr>
            <a:lvl5pPr indent="-34145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5pPr>
            <a:lvl6pPr indent="-34145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6pPr>
            <a:lvl7pPr indent="-34145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7pPr>
            <a:lvl8pPr indent="-34145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8pPr>
            <a:lvl9pPr indent="-34145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269">
                <a:solidFill>
                  <a:schemeClr val="dk2"/>
                </a:solidFill>
              </a:defRPr>
            </a:lvl1pPr>
            <a:lvl2pPr lvl="1" algn="r">
              <a:buNone/>
              <a:defRPr sz="1269">
                <a:solidFill>
                  <a:schemeClr val="dk2"/>
                </a:solidFill>
              </a:defRPr>
            </a:lvl2pPr>
            <a:lvl3pPr lvl="2" algn="r">
              <a:buNone/>
              <a:defRPr sz="1269">
                <a:solidFill>
                  <a:schemeClr val="dk2"/>
                </a:solidFill>
              </a:defRPr>
            </a:lvl3pPr>
            <a:lvl4pPr lvl="3" algn="r">
              <a:buNone/>
              <a:defRPr sz="1269">
                <a:solidFill>
                  <a:schemeClr val="dk2"/>
                </a:solidFill>
              </a:defRPr>
            </a:lvl4pPr>
            <a:lvl5pPr lvl="4" algn="r">
              <a:buNone/>
              <a:defRPr sz="1269">
                <a:solidFill>
                  <a:schemeClr val="dk2"/>
                </a:solidFill>
              </a:defRPr>
            </a:lvl5pPr>
            <a:lvl6pPr lvl="5" algn="r">
              <a:buNone/>
              <a:defRPr sz="1269">
                <a:solidFill>
                  <a:schemeClr val="dk2"/>
                </a:solidFill>
              </a:defRPr>
            </a:lvl6pPr>
            <a:lvl7pPr lvl="6" algn="r">
              <a:buNone/>
              <a:defRPr sz="1269">
                <a:solidFill>
                  <a:schemeClr val="dk2"/>
                </a:solidFill>
              </a:defRPr>
            </a:lvl7pPr>
            <a:lvl8pPr lvl="7" algn="r">
              <a:buNone/>
              <a:defRPr sz="1269">
                <a:solidFill>
                  <a:schemeClr val="dk2"/>
                </a:solidFill>
              </a:defRPr>
            </a:lvl8pPr>
            <a:lvl9pPr lvl="8" algn="r">
              <a:buNone/>
              <a:defRPr sz="1269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2150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JANUARY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272138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6" name="Google Shape;56;p13"/>
          <p:cNvSpPr/>
          <p:nvPr/>
        </p:nvSpPr>
        <p:spPr>
          <a:xfrm>
            <a:off x="2277725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FEBRUARY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57" name="Google Shape;57;p13"/>
          <p:cNvGraphicFramePr/>
          <p:nvPr/>
        </p:nvGraphicFramePr>
        <p:xfrm>
          <a:off x="2277713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8" name="Google Shape;58;p13"/>
          <p:cNvSpPr/>
          <p:nvPr/>
        </p:nvSpPr>
        <p:spPr>
          <a:xfrm>
            <a:off x="6323875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APRIL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6323863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0" name="Google Shape;60;p13"/>
          <p:cNvSpPr/>
          <p:nvPr/>
        </p:nvSpPr>
        <p:spPr>
          <a:xfrm>
            <a:off x="4300800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MARCH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1" name="Google Shape;61;p13"/>
          <p:cNvGraphicFramePr/>
          <p:nvPr/>
        </p:nvGraphicFramePr>
        <p:xfrm>
          <a:off x="4300788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2" name="Google Shape;62;p13"/>
          <p:cNvSpPr/>
          <p:nvPr/>
        </p:nvSpPr>
        <p:spPr>
          <a:xfrm>
            <a:off x="272150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MAY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3" name="Google Shape;63;p13"/>
          <p:cNvGraphicFramePr/>
          <p:nvPr/>
        </p:nvGraphicFramePr>
        <p:xfrm>
          <a:off x="272138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4" name="Google Shape;64;p13"/>
          <p:cNvSpPr/>
          <p:nvPr/>
        </p:nvSpPr>
        <p:spPr>
          <a:xfrm>
            <a:off x="2277725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JUNE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5" name="Google Shape;65;p13"/>
          <p:cNvGraphicFramePr/>
          <p:nvPr/>
        </p:nvGraphicFramePr>
        <p:xfrm>
          <a:off x="2277713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6" name="Google Shape;66;p13"/>
          <p:cNvSpPr/>
          <p:nvPr/>
        </p:nvSpPr>
        <p:spPr>
          <a:xfrm>
            <a:off x="6323875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AUGUST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7" name="Google Shape;67;p13"/>
          <p:cNvGraphicFramePr/>
          <p:nvPr/>
        </p:nvGraphicFramePr>
        <p:xfrm>
          <a:off x="6323863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13"/>
          <p:cNvSpPr/>
          <p:nvPr/>
        </p:nvSpPr>
        <p:spPr>
          <a:xfrm>
            <a:off x="4300800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JULY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9" name="Google Shape;69;p13"/>
          <p:cNvGraphicFramePr/>
          <p:nvPr/>
        </p:nvGraphicFramePr>
        <p:xfrm>
          <a:off x="4300788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0" name="Google Shape;70;p13"/>
          <p:cNvSpPr/>
          <p:nvPr/>
        </p:nvSpPr>
        <p:spPr>
          <a:xfrm>
            <a:off x="272150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SEPTEMBER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71" name="Google Shape;71;p13"/>
          <p:cNvGraphicFramePr/>
          <p:nvPr/>
        </p:nvGraphicFramePr>
        <p:xfrm>
          <a:off x="272138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2" name="Google Shape;72;p13"/>
          <p:cNvSpPr/>
          <p:nvPr/>
        </p:nvSpPr>
        <p:spPr>
          <a:xfrm>
            <a:off x="2277725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OCTOBER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73" name="Google Shape;73;p13"/>
          <p:cNvGraphicFramePr/>
          <p:nvPr/>
        </p:nvGraphicFramePr>
        <p:xfrm>
          <a:off x="2277713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4" name="Google Shape;74;p13"/>
          <p:cNvSpPr/>
          <p:nvPr/>
        </p:nvSpPr>
        <p:spPr>
          <a:xfrm>
            <a:off x="6323875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DECEMBER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75" name="Google Shape;75;p13"/>
          <p:cNvGraphicFramePr/>
          <p:nvPr/>
        </p:nvGraphicFramePr>
        <p:xfrm>
          <a:off x="6323863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6" name="Google Shape;76;p13"/>
          <p:cNvSpPr/>
          <p:nvPr/>
        </p:nvSpPr>
        <p:spPr>
          <a:xfrm>
            <a:off x="4300800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NOVEMBER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77" name="Google Shape;77;p13"/>
          <p:cNvGraphicFramePr/>
          <p:nvPr/>
        </p:nvGraphicFramePr>
        <p:xfrm>
          <a:off x="4300788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A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8" name="Google Shape;78;p13"/>
          <p:cNvSpPr/>
          <p:nvPr/>
        </p:nvSpPr>
        <p:spPr>
          <a:xfrm>
            <a:off x="8346950" y="336800"/>
            <a:ext cx="2075100" cy="307200"/>
          </a:xfrm>
          <a:prstGeom prst="roundRect">
            <a:avLst>
              <a:gd fmla="val 16667" name="adj"/>
            </a:avLst>
          </a:prstGeom>
          <a:solidFill>
            <a:srgbClr val="F6BA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2025</a:t>
            </a:r>
            <a:endParaRPr b="1"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79" name="Google Shape;79;p13"/>
          <p:cNvGraphicFramePr/>
          <p:nvPr/>
        </p:nvGraphicFramePr>
        <p:xfrm>
          <a:off x="8346938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075100"/>
              </a:tblGrid>
              <a:tr h="18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2025 HOLIDAYS (</a:t>
                      </a:r>
                      <a:r>
                        <a:rPr lang="en" sz="600">
                          <a:solidFill>
                            <a:srgbClr val="980000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FEDERAL</a:t>
                      </a:r>
                      <a:r>
                        <a:rPr lang="en" sz="600"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 + OBSERVANCES)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Jan 1 – New Year's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Jan 20 – Martin Luther King Jr.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Feb 14 – Valentine's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Feb 17 – Presidents'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Mar 17 – St. Patrick's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Apr 15 – Tax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Apr 20 – Easter Sunday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Apr 21 – Easter Monday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May 5 – Cinco de Mayo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May 11 – Mother's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May 26 – Memorial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Jun 14 – Flag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Jun 15 – Father's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Jun 19 – Juneteenth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Jul 4 – Independence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Jul 27 – Parents'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Aug 19 – Aviation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Sep 1 – Labor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Sep 7 – Grandparents'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Sep 11 – Patriot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Oct 13 – Columbus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Oct 31 – Halloween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Nov 11 – Veterans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Nov 27 – Thanksgiving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 24 – Christmas Eve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 25 – Christmas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 31 – New Year's Eve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272150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JANUARY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272138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4"/>
          <p:cNvSpPr/>
          <p:nvPr/>
        </p:nvSpPr>
        <p:spPr>
          <a:xfrm>
            <a:off x="2277725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FEBRUARY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87" name="Google Shape;87;p14"/>
          <p:cNvGraphicFramePr/>
          <p:nvPr/>
        </p:nvGraphicFramePr>
        <p:xfrm>
          <a:off x="2277713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4"/>
          <p:cNvSpPr/>
          <p:nvPr/>
        </p:nvSpPr>
        <p:spPr>
          <a:xfrm>
            <a:off x="6323875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APRIL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89" name="Google Shape;89;p14"/>
          <p:cNvGraphicFramePr/>
          <p:nvPr/>
        </p:nvGraphicFramePr>
        <p:xfrm>
          <a:off x="6323863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4"/>
          <p:cNvSpPr/>
          <p:nvPr/>
        </p:nvSpPr>
        <p:spPr>
          <a:xfrm>
            <a:off x="4300800" y="336800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MARCH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1" name="Google Shape;91;p14"/>
          <p:cNvGraphicFramePr/>
          <p:nvPr/>
        </p:nvGraphicFramePr>
        <p:xfrm>
          <a:off x="4300788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14"/>
          <p:cNvSpPr/>
          <p:nvPr/>
        </p:nvSpPr>
        <p:spPr>
          <a:xfrm>
            <a:off x="272150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MAY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3" name="Google Shape;93;p14"/>
          <p:cNvGraphicFramePr/>
          <p:nvPr/>
        </p:nvGraphicFramePr>
        <p:xfrm>
          <a:off x="272138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94" name="Google Shape;94;p14"/>
          <p:cNvSpPr/>
          <p:nvPr/>
        </p:nvSpPr>
        <p:spPr>
          <a:xfrm>
            <a:off x="2277725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JUNE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5" name="Google Shape;95;p14"/>
          <p:cNvGraphicFramePr/>
          <p:nvPr/>
        </p:nvGraphicFramePr>
        <p:xfrm>
          <a:off x="2277713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96" name="Google Shape;96;p14"/>
          <p:cNvSpPr/>
          <p:nvPr/>
        </p:nvSpPr>
        <p:spPr>
          <a:xfrm>
            <a:off x="6323875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AUGUST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7" name="Google Shape;97;p14"/>
          <p:cNvGraphicFramePr/>
          <p:nvPr/>
        </p:nvGraphicFramePr>
        <p:xfrm>
          <a:off x="6323863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98" name="Google Shape;98;p14"/>
          <p:cNvSpPr/>
          <p:nvPr/>
        </p:nvSpPr>
        <p:spPr>
          <a:xfrm>
            <a:off x="4300800" y="269883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JULY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9" name="Google Shape;99;p14"/>
          <p:cNvGraphicFramePr/>
          <p:nvPr/>
        </p:nvGraphicFramePr>
        <p:xfrm>
          <a:off x="4300788" y="304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00;p14"/>
          <p:cNvSpPr/>
          <p:nvPr/>
        </p:nvSpPr>
        <p:spPr>
          <a:xfrm>
            <a:off x="272150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SEPTEMBER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1" name="Google Shape;101;p14"/>
          <p:cNvGraphicFramePr/>
          <p:nvPr/>
        </p:nvGraphicFramePr>
        <p:xfrm>
          <a:off x="272138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2" name="Google Shape;102;p14"/>
          <p:cNvSpPr/>
          <p:nvPr/>
        </p:nvSpPr>
        <p:spPr>
          <a:xfrm>
            <a:off x="2277725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OCTOBER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3" name="Google Shape;103;p14"/>
          <p:cNvGraphicFramePr/>
          <p:nvPr/>
        </p:nvGraphicFramePr>
        <p:xfrm>
          <a:off x="2277713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04" name="Google Shape;104;p14"/>
          <p:cNvSpPr/>
          <p:nvPr/>
        </p:nvSpPr>
        <p:spPr>
          <a:xfrm>
            <a:off x="6323875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DECEMBER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6323863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14"/>
          <p:cNvSpPr/>
          <p:nvPr/>
        </p:nvSpPr>
        <p:spPr>
          <a:xfrm>
            <a:off x="4300800" y="5060888"/>
            <a:ext cx="18045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NOVEMBER</a:t>
            </a:r>
            <a:endParaRPr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7" name="Google Shape;107;p14"/>
          <p:cNvGraphicFramePr/>
          <p:nvPr/>
        </p:nvGraphicFramePr>
        <p:xfrm>
          <a:off x="4300788" y="541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57775"/>
                <a:gridCol w="257775"/>
                <a:gridCol w="257775"/>
                <a:gridCol w="257775"/>
                <a:gridCol w="257775"/>
                <a:gridCol w="257775"/>
                <a:gridCol w="257775"/>
              </a:tblGrid>
              <a:tr h="21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SUN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MON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TUE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WED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THU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FRI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SAT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23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25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26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27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28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29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</a:t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4"/>
          <p:cNvSpPr/>
          <p:nvPr/>
        </p:nvSpPr>
        <p:spPr>
          <a:xfrm>
            <a:off x="8346950" y="336800"/>
            <a:ext cx="2075100" cy="307200"/>
          </a:xfrm>
          <a:prstGeom prst="roundRect">
            <a:avLst>
              <a:gd fmla="val 16667" name="adj"/>
            </a:avLst>
          </a:prstGeom>
          <a:solidFill>
            <a:srgbClr val="BCDD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2026</a:t>
            </a:r>
            <a:endParaRPr b="1" sz="15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9" name="Google Shape;109;p14"/>
          <p:cNvGraphicFramePr/>
          <p:nvPr/>
        </p:nvGraphicFramePr>
        <p:xfrm>
          <a:off x="8346938" y="686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{F4611194-4A44-4FB3-84EA-286ED89224A1}</a:tableStyleId>
              </a:tblPr>
              <a:tblGrid>
                <a:gridCol w="2075100"/>
              </a:tblGrid>
              <a:tr h="18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2026 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HOLIDAYS (</a:t>
                      </a:r>
                      <a:r>
                        <a:rPr lang="en" sz="600">
                          <a:solidFill>
                            <a:srgbClr val="980000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FEDERAL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 + OBSERVANCES)</a:t>
                      </a:r>
                      <a:endParaRPr sz="600"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FEF"/>
                    </a:solidFill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Jan 1 – New Year's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Jan 19 – Martin Luther King Jr.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Feb 14 – Valentine's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Feb 16 – Presidents'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Mar 17 – St. Patrick's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Apr 5 – Easter Sunday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Apr 6 – Easter Monday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Apr 15 – Tax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May 5 – Cinco de Mayo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May 10 – Mother's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May 25 – Memorial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Jun 14 – Flag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Jun 19 – Juneteenth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Jun 21 – Father’s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Jul 4 – Independence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Jul 26 – Parents'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Aug 19 – Aviation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Sep 7 – Labor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Sep 11 – Patriot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Sep 13 – Grandparents' Day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Oct 12 – Columbus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Oct 31 – Halloween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Nov 11 – Veterans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Nov 26 – Thanksgiving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 24 – Christmas Eve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8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 25 – Christmas Day</a:t>
                      </a:r>
                      <a:endParaRPr sz="800">
                        <a:solidFill>
                          <a:srgbClr val="98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 31 – New Year's Eve</a:t>
                      </a:r>
                      <a:endParaRPr sz="8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36000" anchor="ctr">
                    <a:lnL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35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