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3657600" cx="8229600"/>
  <p:notesSz cx="6858000" cy="9144000"/>
  <p:embeddedFontLst>
    <p:embeddedFont>
      <p:font typeface="Bodoni Moda"/>
      <p:regular r:id="rId7"/>
      <p:bold r:id="rId8"/>
      <p:italic r:id="rId9"/>
      <p:boldItalic r:id="rId10"/>
    </p:embeddedFont>
    <p:embeddedFont>
      <p:font typeface="Herr Von Muellerhoff"/>
      <p:regular r:id="rId11"/>
    </p:embeddedFont>
    <p:embeddedFont>
      <p:font typeface="Lato"/>
      <p:regular r:id="rId12"/>
      <p:bold r:id="rId13"/>
      <p:italic r:id="rId14"/>
      <p:boldItalic r:id="rId15"/>
    </p:embeddedFont>
    <p:embeddedFont>
      <p:font typeface="Lato 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rrVonMuellerhoff-regular.fntdata"/><Relationship Id="rId10" Type="http://schemas.openxmlformats.org/officeDocument/2006/relationships/font" Target="fonts/BodoniModa-boldItalic.fntdata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BodoniModa-italic.fntdata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17" Type="http://schemas.openxmlformats.org/officeDocument/2006/relationships/font" Target="fonts/LatoLight-bold.fntdata"/><Relationship Id="rId16" Type="http://schemas.openxmlformats.org/officeDocument/2006/relationships/font" Target="fonts/LatoLight-regular.fntdata"/><Relationship Id="rId5" Type="http://schemas.openxmlformats.org/officeDocument/2006/relationships/slide" Target="slides/slide1.xml"/><Relationship Id="rId19" Type="http://schemas.openxmlformats.org/officeDocument/2006/relationships/font" Target="fonts/LatoLight-boldItalic.fntdata"/><Relationship Id="rId6" Type="http://schemas.openxmlformats.org/officeDocument/2006/relationships/slide" Target="slides/slide2.xml"/><Relationship Id="rId18" Type="http://schemas.openxmlformats.org/officeDocument/2006/relationships/font" Target="fonts/LatoLight-italic.fntdata"/><Relationship Id="rId7" Type="http://schemas.openxmlformats.org/officeDocument/2006/relationships/font" Target="fonts/BodoniModa-regular.fntdata"/><Relationship Id="rId8" Type="http://schemas.openxmlformats.org/officeDocument/2006/relationships/font" Target="fonts/BodoniMod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5cb24cb37_0_44:notes"/>
          <p:cNvSpPr/>
          <p:nvPr>
            <p:ph idx="2" type="sldImg"/>
          </p:nvPr>
        </p:nvSpPr>
        <p:spPr>
          <a:xfrm>
            <a:off x="-428335" y="685800"/>
            <a:ext cx="7715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e5cb24cb3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80538" y="529476"/>
            <a:ext cx="7668600" cy="14595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80530" y="2015378"/>
            <a:ext cx="7668600" cy="5637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80530" y="786578"/>
            <a:ext cx="7668600" cy="13962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80530" y="2241582"/>
            <a:ext cx="7668600" cy="9249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80530" y="1529493"/>
            <a:ext cx="7668600" cy="5985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80530" y="819538"/>
            <a:ext cx="76686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80530" y="819538"/>
            <a:ext cx="36000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349160" y="819538"/>
            <a:ext cx="3600000" cy="2429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80530" y="395093"/>
            <a:ext cx="2527200" cy="5373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80530" y="988160"/>
            <a:ext cx="2527200" cy="22608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41225" y="320107"/>
            <a:ext cx="5730900" cy="29091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114800" y="-89"/>
            <a:ext cx="41148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6525" lIns="76525" spcFirstLastPara="1" rIns="76525" wrap="square" tIns="7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8950" y="876924"/>
            <a:ext cx="3640800" cy="1054200"/>
          </a:xfrm>
          <a:prstGeom prst="rect">
            <a:avLst/>
          </a:prstGeom>
        </p:spPr>
        <p:txBody>
          <a:bodyPr anchorCtr="0" anchor="b" bIns="76525" lIns="76525" spcFirstLastPara="1" rIns="76525" wrap="square" tIns="765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8950" y="1993298"/>
            <a:ext cx="3640800" cy="878400"/>
          </a:xfrm>
          <a:prstGeom prst="rect">
            <a:avLst/>
          </a:prstGeom>
        </p:spPr>
        <p:txBody>
          <a:bodyPr anchorCtr="0" anchor="t" bIns="76525" lIns="76525" spcFirstLastPara="1" rIns="76525" wrap="square" tIns="765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45550" y="514898"/>
            <a:ext cx="3453300" cy="26277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80530" y="3008409"/>
            <a:ext cx="5398800" cy="4302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</p:spPr>
        <p:txBody>
          <a:bodyPr anchorCtr="0" anchor="ctr" bIns="76525" lIns="76525" spcFirstLastPara="1" rIns="76525" wrap="square" tIns="765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80530" y="316462"/>
            <a:ext cx="76686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0530" y="819538"/>
            <a:ext cx="76686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76525" lIns="76525" spcFirstLastPara="1" rIns="76525" wrap="square" tIns="76525">
            <a:norm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5212" y="3316065"/>
            <a:ext cx="4938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525" lIns="76525" spcFirstLastPara="1" rIns="76525" wrap="square" tIns="76525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90000" y="90000"/>
            <a:ext cx="8049600" cy="3477600"/>
          </a:xfrm>
          <a:prstGeom prst="rect">
            <a:avLst/>
          </a:prstGeom>
          <a:noFill/>
          <a:ln cap="flat" cmpd="sng" w="19050">
            <a:solidFill>
              <a:srgbClr val="D3D5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1142100" y="366750"/>
            <a:ext cx="5945400" cy="1234935"/>
            <a:chOff x="1142100" y="366750"/>
            <a:chExt cx="5945400" cy="1234935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1142100" y="366750"/>
              <a:ext cx="5945400" cy="827878"/>
              <a:chOff x="1142100" y="366750"/>
              <a:chExt cx="5945400" cy="827878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2230800" y="366750"/>
                <a:ext cx="3768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91425" spcFirstLastPara="1" rIns="91425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31F20"/>
                    </a:solidFill>
                    <a:latin typeface="Lato"/>
                    <a:ea typeface="Lato"/>
                    <a:cs typeface="Lato"/>
                    <a:sym typeface="Lato"/>
                  </a:rPr>
                  <a:t> Y O U R  B U S I N E S S  N A M E</a:t>
                </a:r>
                <a:endParaRPr sz="1100">
                  <a:solidFill>
                    <a:srgbClr val="231F20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1142100" y="532828"/>
                <a:ext cx="5945400" cy="661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91425" spcFirstLastPara="1" rIns="91425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4300">
                    <a:solidFill>
                      <a:srgbClr val="231F20"/>
                    </a:solidFill>
                    <a:latin typeface="Bodoni Moda"/>
                    <a:ea typeface="Bodoni Moda"/>
                    <a:cs typeface="Bodoni Moda"/>
                    <a:sym typeface="Bodoni Moda"/>
                  </a:rPr>
                  <a:t>CERTIFICATE</a:t>
                </a:r>
                <a:endParaRPr sz="4300">
                  <a:solidFill>
                    <a:srgbClr val="231F20"/>
                  </a:solidFill>
                  <a:latin typeface="Bodoni Moda"/>
                  <a:ea typeface="Bodoni Moda"/>
                  <a:cs typeface="Bodoni Moda"/>
                  <a:sym typeface="Bodoni Moda"/>
                </a:endParaRPr>
              </a:p>
            </p:txBody>
          </p:sp>
        </p:grpSp>
        <p:sp>
          <p:nvSpPr>
            <p:cNvPr id="59" name="Google Shape;59;p13"/>
            <p:cNvSpPr txBox="1"/>
            <p:nvPr/>
          </p:nvSpPr>
          <p:spPr>
            <a:xfrm rot="-322346">
              <a:off x="2208524" y="841708"/>
              <a:ext cx="3768053" cy="5848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91425" spcFirstLastPara="1" rIns="91425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800">
                  <a:solidFill>
                    <a:srgbClr val="231F20"/>
                  </a:solidFill>
                  <a:latin typeface="Herr Von Muellerhoff"/>
                  <a:ea typeface="Herr Von Muellerhoff"/>
                  <a:cs typeface="Herr Von Muellerhoff"/>
                  <a:sym typeface="Herr Von Muellerhoff"/>
                </a:rPr>
                <a:t>a gift for you</a:t>
              </a:r>
              <a:endParaRPr sz="3800">
                <a:solidFill>
                  <a:srgbClr val="231F20"/>
                </a:solidFill>
                <a:latin typeface="Herr Von Muellerhoff"/>
                <a:ea typeface="Herr Von Muellerhoff"/>
                <a:cs typeface="Herr Von Muellerhoff"/>
                <a:sym typeface="Herr Von Muellerhoff"/>
              </a:endParaRPr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460743" y="1524971"/>
            <a:ext cx="7319432" cy="1357314"/>
            <a:chOff x="460743" y="1524971"/>
            <a:chExt cx="7319432" cy="1357314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460743" y="1524971"/>
              <a:ext cx="7319432" cy="188179"/>
              <a:chOff x="460743" y="1524971"/>
              <a:chExt cx="7319432" cy="188179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460743" y="1524971"/>
                <a:ext cx="651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31F20"/>
                    </a:solidFill>
                    <a:latin typeface="Lato Light"/>
                    <a:ea typeface="Lato Light"/>
                    <a:cs typeface="Lato Light"/>
                    <a:sym typeface="Lato Light"/>
                  </a:rPr>
                  <a:t>TO:</a:t>
                </a:r>
                <a:endParaRPr sz="11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endParaRPr>
              </a:p>
            </p:txBody>
          </p:sp>
          <p:cxnSp>
            <p:nvCxnSpPr>
              <p:cNvPr id="63" name="Google Shape;63;p13"/>
              <p:cNvCxnSpPr/>
              <p:nvPr/>
            </p:nvCxnSpPr>
            <p:spPr>
              <a:xfrm>
                <a:off x="462275" y="1713150"/>
                <a:ext cx="731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3D5D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4" name="Google Shape;64;p13"/>
            <p:cNvGrpSpPr/>
            <p:nvPr/>
          </p:nvGrpSpPr>
          <p:grpSpPr>
            <a:xfrm>
              <a:off x="460743" y="1913621"/>
              <a:ext cx="7319432" cy="188179"/>
              <a:chOff x="460743" y="1524971"/>
              <a:chExt cx="7319432" cy="188179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460743" y="1524971"/>
                <a:ext cx="651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31F20"/>
                    </a:solidFill>
                    <a:latin typeface="Lato Light"/>
                    <a:ea typeface="Lato Light"/>
                    <a:cs typeface="Lato Light"/>
                    <a:sym typeface="Lato Light"/>
                  </a:rPr>
                  <a:t>FROM:</a:t>
                </a:r>
                <a:endParaRPr sz="11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endParaRPr>
              </a:p>
            </p:txBody>
          </p:sp>
          <p:cxnSp>
            <p:nvCxnSpPr>
              <p:cNvPr id="66" name="Google Shape;66;p13"/>
              <p:cNvCxnSpPr/>
              <p:nvPr/>
            </p:nvCxnSpPr>
            <p:spPr>
              <a:xfrm>
                <a:off x="462275" y="1713150"/>
                <a:ext cx="731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3D5D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7" name="Google Shape;67;p13"/>
            <p:cNvGrpSpPr/>
            <p:nvPr/>
          </p:nvGrpSpPr>
          <p:grpSpPr>
            <a:xfrm>
              <a:off x="460743" y="2302271"/>
              <a:ext cx="7319432" cy="188179"/>
              <a:chOff x="460743" y="1524971"/>
              <a:chExt cx="7319432" cy="188179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460743" y="1524971"/>
                <a:ext cx="651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31F20"/>
                    </a:solidFill>
                    <a:latin typeface="Lato Light"/>
                    <a:ea typeface="Lato Light"/>
                    <a:cs typeface="Lato Light"/>
                    <a:sym typeface="Lato Light"/>
                  </a:rPr>
                  <a:t>AMOUNT:</a:t>
                </a:r>
                <a:endParaRPr sz="11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endParaRPr>
              </a:p>
            </p:txBody>
          </p:sp>
          <p:cxnSp>
            <p:nvCxnSpPr>
              <p:cNvPr id="69" name="Google Shape;69;p13"/>
              <p:cNvCxnSpPr/>
              <p:nvPr/>
            </p:nvCxnSpPr>
            <p:spPr>
              <a:xfrm>
                <a:off x="462275" y="1713150"/>
                <a:ext cx="731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3D5D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0" name="Google Shape;70;p13"/>
            <p:cNvGrpSpPr/>
            <p:nvPr/>
          </p:nvGrpSpPr>
          <p:grpSpPr>
            <a:xfrm>
              <a:off x="460752" y="2694100"/>
              <a:ext cx="4814723" cy="188186"/>
              <a:chOff x="460752" y="1524964"/>
              <a:chExt cx="4814723" cy="188186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460752" y="1524964"/>
                <a:ext cx="827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231F20"/>
                    </a:solidFill>
                    <a:latin typeface="Lato Light"/>
                    <a:ea typeface="Lato Light"/>
                    <a:cs typeface="Lato Light"/>
                    <a:sym typeface="Lato Light"/>
                  </a:rPr>
                  <a:t>EXPIRES</a:t>
                </a:r>
                <a:r>
                  <a:rPr lang="uk" sz="1100">
                    <a:solidFill>
                      <a:srgbClr val="231F20"/>
                    </a:solidFill>
                    <a:latin typeface="Lato Light"/>
                    <a:ea typeface="Lato Light"/>
                    <a:cs typeface="Lato Light"/>
                    <a:sym typeface="Lato Light"/>
                  </a:rPr>
                  <a:t>:</a:t>
                </a:r>
                <a:endParaRPr sz="11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endParaRPr>
              </a:p>
            </p:txBody>
          </p:sp>
          <p:cxnSp>
            <p:nvCxnSpPr>
              <p:cNvPr id="72" name="Google Shape;72;p13"/>
              <p:cNvCxnSpPr/>
              <p:nvPr/>
            </p:nvCxnSpPr>
            <p:spPr>
              <a:xfrm>
                <a:off x="462275" y="1713150"/>
                <a:ext cx="4813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3D5D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3" name="Google Shape;73;p13"/>
            <p:cNvGrpSpPr/>
            <p:nvPr/>
          </p:nvGrpSpPr>
          <p:grpSpPr>
            <a:xfrm>
              <a:off x="5474856" y="2694100"/>
              <a:ext cx="2295919" cy="188186"/>
              <a:chOff x="460756" y="1524964"/>
              <a:chExt cx="2295919" cy="188186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460756" y="1524964"/>
                <a:ext cx="1214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95959"/>
                    </a:solidFill>
                    <a:latin typeface="Lato Light"/>
                    <a:ea typeface="Lato Light"/>
                    <a:cs typeface="Lato Light"/>
                    <a:sym typeface="Lato Light"/>
                  </a:rPr>
                  <a:t>CERTIFICATE ID: </a:t>
                </a:r>
                <a:endParaRPr sz="1100">
                  <a:solidFill>
                    <a:srgbClr val="595959"/>
                  </a:solidFill>
                  <a:latin typeface="Lato Light"/>
                  <a:ea typeface="Lato Light"/>
                  <a:cs typeface="Lato Light"/>
                  <a:sym typeface="Lato Light"/>
                </a:endParaRPr>
              </a:p>
            </p:txBody>
          </p:sp>
          <p:cxnSp>
            <p:nvCxnSpPr>
              <p:cNvPr id="75" name="Google Shape;75;p13"/>
              <p:cNvCxnSpPr/>
              <p:nvPr/>
            </p:nvCxnSpPr>
            <p:spPr>
              <a:xfrm>
                <a:off x="462275" y="1713150"/>
                <a:ext cx="2294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3D5D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6" name="Google Shape;76;p13"/>
          <p:cNvGrpSpPr/>
          <p:nvPr/>
        </p:nvGrpSpPr>
        <p:grpSpPr>
          <a:xfrm>
            <a:off x="1728749" y="3122135"/>
            <a:ext cx="5285151" cy="184800"/>
            <a:chOff x="1728749" y="3122135"/>
            <a:chExt cx="5285151" cy="184800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1728749" y="3142650"/>
              <a:ext cx="1382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+ 1 - 0 1 2 - 3 4 5 6 - 7 8 9</a:t>
              </a:r>
              <a:endParaRPr sz="1000">
                <a:solidFill>
                  <a:srgbClr val="231F2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cxnSp>
          <p:nvCxnSpPr>
            <p:cNvPr id="78" name="Google Shape;78;p13"/>
            <p:cNvCxnSpPr/>
            <p:nvPr/>
          </p:nvCxnSpPr>
          <p:spPr>
            <a:xfrm>
              <a:off x="3169212" y="3166875"/>
              <a:ext cx="0" cy="120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9" name="Google Shape;79;p13"/>
            <p:cNvSpPr txBox="1"/>
            <p:nvPr/>
          </p:nvSpPr>
          <p:spPr>
            <a:xfrm>
              <a:off x="3226975" y="3122135"/>
              <a:ext cx="1835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c e r t i f i c a t e @ m a i l . l t d</a:t>
              </a:r>
              <a:endParaRPr sz="1200">
                <a:solidFill>
                  <a:srgbClr val="231F2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>
              <a:off x="5120438" y="3166875"/>
              <a:ext cx="0" cy="120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1" name="Google Shape;81;p13"/>
            <p:cNvSpPr txBox="1"/>
            <p:nvPr/>
          </p:nvSpPr>
          <p:spPr>
            <a:xfrm>
              <a:off x="5178200" y="3122135"/>
              <a:ext cx="1835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31F2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c e r t i f i c a t e . l t d </a:t>
              </a:r>
              <a:endParaRPr sz="1200">
                <a:solidFill>
                  <a:srgbClr val="231F2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oogle Shape;86;p14"/>
          <p:cNvGrpSpPr/>
          <p:nvPr/>
        </p:nvGrpSpPr>
        <p:grpSpPr>
          <a:xfrm>
            <a:off x="-344035" y="-341485"/>
            <a:ext cx="8915757" cy="4338020"/>
            <a:chOff x="-344035" y="-341485"/>
            <a:chExt cx="8915757" cy="4338020"/>
          </a:xfrm>
        </p:grpSpPr>
        <p:grpSp>
          <p:nvGrpSpPr>
            <p:cNvPr id="87" name="Google Shape;87;p14"/>
            <p:cNvGrpSpPr/>
            <p:nvPr/>
          </p:nvGrpSpPr>
          <p:grpSpPr>
            <a:xfrm>
              <a:off x="-344035" y="-341485"/>
              <a:ext cx="8915757" cy="4338020"/>
              <a:chOff x="-344035" y="-341485"/>
              <a:chExt cx="8915757" cy="4338020"/>
            </a:xfrm>
          </p:grpSpPr>
          <p:sp>
            <p:nvSpPr>
              <p:cNvPr id="88" name="Google Shape;88;p14"/>
              <p:cNvSpPr/>
              <p:nvPr/>
            </p:nvSpPr>
            <p:spPr>
              <a:xfrm>
                <a:off x="90000" y="90000"/>
                <a:ext cx="8049600" cy="3477600"/>
              </a:xfrm>
              <a:prstGeom prst="rect">
                <a:avLst/>
              </a:prstGeom>
              <a:noFill/>
              <a:ln cap="flat" cmpd="sng" w="19050">
                <a:solidFill>
                  <a:srgbClr val="D3D5D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>
                <a:off x="229150" y="229750"/>
                <a:ext cx="7771200" cy="3198000"/>
              </a:xfrm>
              <a:prstGeom prst="rect">
                <a:avLst/>
              </a:prstGeom>
              <a:noFill/>
              <a:ln cap="flat" cmpd="sng" w="9525">
                <a:solidFill>
                  <a:srgbClr val="D3D5D6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90" name="Google Shape;90;p14"/>
              <p:cNvGrpSpPr/>
              <p:nvPr/>
            </p:nvGrpSpPr>
            <p:grpSpPr>
              <a:xfrm>
                <a:off x="-344035" y="-341485"/>
                <a:ext cx="867600" cy="867600"/>
                <a:chOff x="-344035" y="-341485"/>
                <a:chExt cx="867600" cy="867600"/>
              </a:xfrm>
            </p:grpSpPr>
            <p:sp>
              <p:nvSpPr>
                <p:cNvPr id="91" name="Google Shape;91;p14"/>
                <p:cNvSpPr/>
                <p:nvPr/>
              </p:nvSpPr>
              <p:spPr>
                <a:xfrm rot="10800000">
                  <a:off x="-344035" y="-341485"/>
                  <a:ext cx="867600" cy="867600"/>
                </a:xfrm>
                <a:prstGeom prst="pie">
                  <a:avLst>
                    <a:gd fmla="val 10781555" name="adj1"/>
                    <a:gd fmla="val 16200000" name="adj2"/>
                  </a:avLst>
                </a:prstGeom>
                <a:noFill/>
                <a:ln cap="flat" cmpd="sng" w="19050">
                  <a:solidFill>
                    <a:srgbClr val="D3D5D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92" name="Google Shape;92;p14"/>
                <p:cNvCxnSpPr/>
                <p:nvPr/>
              </p:nvCxnSpPr>
              <p:spPr>
                <a:xfrm>
                  <a:off x="88200" y="91300"/>
                  <a:ext cx="305100" cy="3051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3D5D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93" name="Google Shape;93;p14"/>
              <p:cNvGrpSpPr/>
              <p:nvPr/>
            </p:nvGrpSpPr>
            <p:grpSpPr>
              <a:xfrm flipH="1">
                <a:off x="7704123" y="-341485"/>
                <a:ext cx="867600" cy="867600"/>
                <a:chOff x="-344035" y="-341485"/>
                <a:chExt cx="867600" cy="867600"/>
              </a:xfrm>
            </p:grpSpPr>
            <p:sp>
              <p:nvSpPr>
                <p:cNvPr id="94" name="Google Shape;94;p14"/>
                <p:cNvSpPr/>
                <p:nvPr/>
              </p:nvSpPr>
              <p:spPr>
                <a:xfrm rot="10800000">
                  <a:off x="-344035" y="-341485"/>
                  <a:ext cx="867600" cy="867600"/>
                </a:xfrm>
                <a:prstGeom prst="pie">
                  <a:avLst>
                    <a:gd fmla="val 10781555" name="adj1"/>
                    <a:gd fmla="val 16200000" name="adj2"/>
                  </a:avLst>
                </a:prstGeom>
                <a:noFill/>
                <a:ln cap="flat" cmpd="sng" w="19050">
                  <a:solidFill>
                    <a:srgbClr val="D3D5D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95" name="Google Shape;95;p14"/>
                <p:cNvCxnSpPr/>
                <p:nvPr/>
              </p:nvCxnSpPr>
              <p:spPr>
                <a:xfrm>
                  <a:off x="88200" y="91300"/>
                  <a:ext cx="305100" cy="3051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3D5D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96" name="Google Shape;96;p14"/>
              <p:cNvGrpSpPr/>
              <p:nvPr/>
            </p:nvGrpSpPr>
            <p:grpSpPr>
              <a:xfrm rot="10800000">
                <a:off x="7704123" y="3128936"/>
                <a:ext cx="867600" cy="867600"/>
                <a:chOff x="-344035" y="-341485"/>
                <a:chExt cx="867600" cy="867600"/>
              </a:xfrm>
            </p:grpSpPr>
            <p:sp>
              <p:nvSpPr>
                <p:cNvPr id="97" name="Google Shape;97;p14"/>
                <p:cNvSpPr/>
                <p:nvPr/>
              </p:nvSpPr>
              <p:spPr>
                <a:xfrm rot="10800000">
                  <a:off x="-344035" y="-341485"/>
                  <a:ext cx="867600" cy="867600"/>
                </a:xfrm>
                <a:prstGeom prst="pie">
                  <a:avLst>
                    <a:gd fmla="val 10781555" name="adj1"/>
                    <a:gd fmla="val 16200000" name="adj2"/>
                  </a:avLst>
                </a:prstGeom>
                <a:noFill/>
                <a:ln cap="flat" cmpd="sng" w="19050">
                  <a:solidFill>
                    <a:srgbClr val="D3D5D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98" name="Google Shape;98;p14"/>
                <p:cNvCxnSpPr/>
                <p:nvPr/>
              </p:nvCxnSpPr>
              <p:spPr>
                <a:xfrm>
                  <a:off x="88200" y="91300"/>
                  <a:ext cx="305100" cy="3051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3D5D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99" name="Google Shape;99;p14"/>
              <p:cNvGrpSpPr/>
              <p:nvPr/>
            </p:nvGrpSpPr>
            <p:grpSpPr>
              <a:xfrm flipH="1" rot="10800000">
                <a:off x="-344035" y="3128936"/>
                <a:ext cx="867600" cy="867600"/>
                <a:chOff x="-344035" y="-341485"/>
                <a:chExt cx="867600" cy="867600"/>
              </a:xfrm>
            </p:grpSpPr>
            <p:sp>
              <p:nvSpPr>
                <p:cNvPr id="100" name="Google Shape;100;p14"/>
                <p:cNvSpPr/>
                <p:nvPr/>
              </p:nvSpPr>
              <p:spPr>
                <a:xfrm rot="10800000">
                  <a:off x="-344035" y="-341485"/>
                  <a:ext cx="867600" cy="867600"/>
                </a:xfrm>
                <a:prstGeom prst="pie">
                  <a:avLst>
                    <a:gd fmla="val 10781555" name="adj1"/>
                    <a:gd fmla="val 16200000" name="adj2"/>
                  </a:avLst>
                </a:prstGeom>
                <a:noFill/>
                <a:ln cap="flat" cmpd="sng" w="19050">
                  <a:solidFill>
                    <a:srgbClr val="D3D5D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01" name="Google Shape;101;p14"/>
                <p:cNvCxnSpPr/>
                <p:nvPr/>
              </p:nvCxnSpPr>
              <p:spPr>
                <a:xfrm>
                  <a:off x="88200" y="91300"/>
                  <a:ext cx="305100" cy="3051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3D5D6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02" name="Google Shape;102;p14"/>
            <p:cNvGrpSpPr/>
            <p:nvPr/>
          </p:nvGrpSpPr>
          <p:grpSpPr>
            <a:xfrm>
              <a:off x="1142100" y="1012051"/>
              <a:ext cx="5945400" cy="1633498"/>
              <a:chOff x="1142100" y="-1243444"/>
              <a:chExt cx="5945400" cy="1633498"/>
            </a:xfrm>
          </p:grpSpPr>
          <p:grpSp>
            <p:nvGrpSpPr>
              <p:cNvPr id="103" name="Google Shape;103;p14"/>
              <p:cNvGrpSpPr/>
              <p:nvPr/>
            </p:nvGrpSpPr>
            <p:grpSpPr>
              <a:xfrm>
                <a:off x="1142100" y="-1243444"/>
                <a:ext cx="5945400" cy="1133888"/>
                <a:chOff x="1142100" y="-1243444"/>
                <a:chExt cx="5945400" cy="1133888"/>
              </a:xfrm>
            </p:grpSpPr>
            <p:sp>
              <p:nvSpPr>
                <p:cNvPr id="104" name="Google Shape;104;p14"/>
                <p:cNvSpPr txBox="1"/>
                <p:nvPr/>
              </p:nvSpPr>
              <p:spPr>
                <a:xfrm>
                  <a:off x="2230800" y="-1243444"/>
                  <a:ext cx="3768000" cy="23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91425" spcFirstLastPara="1" rIns="91425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500">
                      <a:solidFill>
                        <a:srgbClr val="231F20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 Y O U R  B U S I N E S S  N A M E</a:t>
                  </a:r>
                  <a:endParaRPr sz="1500">
                    <a:solidFill>
                      <a:srgbClr val="231F20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05" name="Google Shape;105;p14"/>
                <p:cNvSpPr txBox="1"/>
                <p:nvPr/>
              </p:nvSpPr>
              <p:spPr>
                <a:xfrm>
                  <a:off x="1142100" y="-1002356"/>
                  <a:ext cx="5945400" cy="892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91425" spcFirstLastPara="1" rIns="91425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5800">
                      <a:solidFill>
                        <a:srgbClr val="231F20"/>
                      </a:solidFill>
                      <a:latin typeface="Bodoni Moda"/>
                      <a:ea typeface="Bodoni Moda"/>
                      <a:cs typeface="Bodoni Moda"/>
                      <a:sym typeface="Bodoni Moda"/>
                    </a:rPr>
                    <a:t>CERTIFICATE</a:t>
                  </a:r>
                  <a:endParaRPr sz="5800">
                    <a:solidFill>
                      <a:srgbClr val="231F20"/>
                    </a:solidFill>
                    <a:latin typeface="Bodoni Moda"/>
                    <a:ea typeface="Bodoni Moda"/>
                    <a:cs typeface="Bodoni Moda"/>
                    <a:sym typeface="Bodoni Moda"/>
                  </a:endParaRPr>
                </a:p>
              </p:txBody>
            </p:sp>
          </p:grpSp>
          <p:sp>
            <p:nvSpPr>
              <p:cNvPr id="106" name="Google Shape;106;p14"/>
              <p:cNvSpPr txBox="1"/>
              <p:nvPr/>
            </p:nvSpPr>
            <p:spPr>
              <a:xfrm rot="-322346">
                <a:off x="2218724" y="-584907"/>
                <a:ext cx="3768053" cy="8003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91425" spcFirstLastPara="1" rIns="91425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5200">
                    <a:solidFill>
                      <a:srgbClr val="231F20"/>
                    </a:solidFill>
                    <a:latin typeface="Herr Von Muellerhoff"/>
                    <a:ea typeface="Herr Von Muellerhoff"/>
                    <a:cs typeface="Herr Von Muellerhoff"/>
                    <a:sym typeface="Herr Von Muellerhoff"/>
                  </a:rPr>
                  <a:t>a gift for you</a:t>
                </a:r>
                <a:endParaRPr sz="5200">
                  <a:solidFill>
                    <a:srgbClr val="231F20"/>
                  </a:solidFill>
                  <a:latin typeface="Herr Von Muellerhoff"/>
                  <a:ea typeface="Herr Von Muellerhoff"/>
                  <a:cs typeface="Herr Von Muellerhoff"/>
                  <a:sym typeface="Herr Von Muellerhoff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