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657600" cx="8229600"/>
  <p:notesSz cx="6858000" cy="9144000"/>
  <p:embeddedFontLst>
    <p:embeddedFont>
      <p:font typeface="Allison"/>
      <p:regular r:id="rId7"/>
    </p:embeddedFont>
    <p:embeddedFont>
      <p:font typeface="Josefin Sans"/>
      <p:regular r:id="rId8"/>
      <p:bold r:id="rId9"/>
      <p:italic r:id="rId10"/>
      <p:boldItalic r:id="rId11"/>
    </p:embeddedFont>
    <p:embeddedFont>
      <p:font typeface="Josefin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13" Type="http://schemas.openxmlformats.org/officeDocument/2006/relationships/font" Target="fonts/JosefinSansLight-bold.fntdata"/><Relationship Id="rId12" Type="http://schemas.openxmlformats.org/officeDocument/2006/relationships/font" Target="fonts/JosefinSansLigh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JosefinSans-bold.fntdata"/><Relationship Id="rId15" Type="http://schemas.openxmlformats.org/officeDocument/2006/relationships/font" Target="fonts/JosefinSansLight-boldItalic.fntdata"/><Relationship Id="rId14" Type="http://schemas.openxmlformats.org/officeDocument/2006/relationships/font" Target="fonts/JosefinSans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llison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66321bf0d_0_40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66321bf0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900" cy="14601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900" cy="5640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900" cy="13959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900" cy="9252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11150" lvl="1" marL="9144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900" cy="5988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900" cy="406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9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900" cy="406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5997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5997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900" cy="406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5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5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4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39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4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900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9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111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2pPr>
            <a:lvl3pPr indent="-3111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3pPr>
            <a:lvl4pPr indent="-3111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4pPr>
            <a:lvl5pPr indent="-3111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5pPr>
            <a:lvl6pPr indent="-3111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6pPr>
            <a:lvl7pPr indent="-3111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7pPr>
            <a:lvl8pPr indent="-3111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8pPr>
            <a:lvl9pPr indent="-3111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413691" y="985750"/>
            <a:ext cx="1455909" cy="234750"/>
            <a:chOff x="6413691" y="985750"/>
            <a:chExt cx="1455909" cy="23475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629152" y="985758"/>
              <a:ext cx="240448" cy="234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328149" y="985750"/>
              <a:ext cx="234723" cy="234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027147" y="985750"/>
              <a:ext cx="234723" cy="234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720419" y="985750"/>
              <a:ext cx="240448" cy="234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413691" y="985750"/>
              <a:ext cx="240448" cy="23474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270702" y="-158425"/>
            <a:ext cx="5556600" cy="1677900"/>
            <a:chOff x="270702" y="-158425"/>
            <a:chExt cx="5556600" cy="16779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270702" y="-158425"/>
              <a:ext cx="5556600" cy="167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900">
                  <a:latin typeface="Allison"/>
                  <a:ea typeface="Allison"/>
                  <a:cs typeface="Allison"/>
                  <a:sym typeface="Allison"/>
                </a:rPr>
                <a:t>Gift Certificate</a:t>
              </a:r>
              <a:endParaRPr sz="10900">
                <a:latin typeface="Allison"/>
                <a:ea typeface="Allison"/>
                <a:cs typeface="Allison"/>
                <a:sym typeface="Allison"/>
              </a:endParaRPr>
            </a:p>
          </p:txBody>
        </p:sp>
        <p:pic>
          <p:nvPicPr>
            <p:cNvPr id="62" name="Google Shape;62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5323900" y="454150"/>
              <a:ext cx="171225" cy="149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rot="1870159">
              <a:off x="5404921" y="662072"/>
              <a:ext cx="127625" cy="1112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rot="1869950">
              <a:off x="5283779" y="760877"/>
              <a:ext cx="106370" cy="927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Google Shape;65;p13"/>
          <p:cNvGrpSpPr/>
          <p:nvPr/>
        </p:nvGrpSpPr>
        <p:grpSpPr>
          <a:xfrm>
            <a:off x="5951425" y="421056"/>
            <a:ext cx="1927800" cy="200374"/>
            <a:chOff x="5951425" y="421056"/>
            <a:chExt cx="1927800" cy="200374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951425" y="421056"/>
              <a:ext cx="192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Josefin Sans"/>
                  <a:ea typeface="Josefin Sans"/>
                  <a:cs typeface="Josefin Sans"/>
                  <a:sym typeface="Josefin Sans"/>
                </a:rPr>
                <a:t>Your Business Name</a:t>
              </a:r>
              <a:endParaRPr sz="12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6865150" y="621430"/>
              <a:ext cx="10050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8" name="Google Shape;68;p13"/>
          <p:cNvSpPr txBox="1"/>
          <p:nvPr/>
        </p:nvSpPr>
        <p:spPr>
          <a:xfrm>
            <a:off x="5951425" y="732563"/>
            <a:ext cx="1927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Josefin Sans"/>
                <a:ea typeface="Josefin Sans"/>
                <a:cs typeface="Josefin Sans"/>
                <a:sym typeface="Josefin Sans"/>
              </a:rPr>
              <a:t>Follow us </a:t>
            </a:r>
            <a:r>
              <a:rPr lang="uk" sz="1100">
                <a:latin typeface="Josefin Sans Light"/>
                <a:ea typeface="Josefin Sans Light"/>
                <a:cs typeface="Josefin Sans Light"/>
                <a:sym typeface="Josefin Sans Light"/>
              </a:rPr>
              <a:t>@yourbusinessname</a:t>
            </a:r>
            <a:endParaRPr sz="1100"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352475" y="1663700"/>
            <a:ext cx="7518700" cy="215400"/>
            <a:chOff x="352475" y="1663700"/>
            <a:chExt cx="7518700" cy="2154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352475" y="1663700"/>
              <a:ext cx="26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Josefin Sans Light"/>
                  <a:ea typeface="Josefin Sans Light"/>
                  <a:cs typeface="Josefin Sans Light"/>
                  <a:sym typeface="Josefin Sans Light"/>
                </a:rPr>
                <a:t>To</a:t>
              </a:r>
              <a:endParaRPr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cxnSp>
          <p:nvCxnSpPr>
            <p:cNvPr id="71" name="Google Shape;71;p13"/>
            <p:cNvCxnSpPr/>
            <p:nvPr/>
          </p:nvCxnSpPr>
          <p:spPr>
            <a:xfrm rot="10800000">
              <a:off x="617475" y="1878398"/>
              <a:ext cx="72537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352475" y="2122075"/>
            <a:ext cx="7518700" cy="218390"/>
            <a:chOff x="352475" y="1663700"/>
            <a:chExt cx="7518700" cy="21839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352475" y="1663700"/>
              <a:ext cx="445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Josefin Sans Light"/>
                  <a:ea typeface="Josefin Sans Light"/>
                  <a:cs typeface="Josefin Sans Light"/>
                  <a:sym typeface="Josefin Sans Light"/>
                </a:rPr>
                <a:t>From</a:t>
              </a:r>
              <a:endParaRPr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 rot="10800000">
              <a:off x="846075" y="1882090"/>
              <a:ext cx="70251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5" name="Google Shape;75;p13"/>
          <p:cNvGrpSpPr/>
          <p:nvPr/>
        </p:nvGrpSpPr>
        <p:grpSpPr>
          <a:xfrm>
            <a:off x="352475" y="2580450"/>
            <a:ext cx="7518700" cy="215400"/>
            <a:chOff x="352475" y="1663700"/>
            <a:chExt cx="7518700" cy="2154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352475" y="1663700"/>
              <a:ext cx="672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Josefin Sans Light"/>
                  <a:ea typeface="Josefin Sans Light"/>
                  <a:cs typeface="Josefin Sans Light"/>
                  <a:sym typeface="Josefin Sans Light"/>
                </a:rPr>
                <a:t>Amount</a:t>
              </a:r>
              <a:endParaRPr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 rot="10800000">
              <a:off x="1063275" y="1878398"/>
              <a:ext cx="68079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352475" y="3038825"/>
            <a:ext cx="4645175" cy="215400"/>
            <a:chOff x="352475" y="1663700"/>
            <a:chExt cx="4645175" cy="2154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352475" y="1663700"/>
              <a:ext cx="623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Josefin Sans Light"/>
                  <a:ea typeface="Josefin Sans Light"/>
                  <a:cs typeface="Josefin Sans Light"/>
                  <a:sym typeface="Josefin Sans Light"/>
                </a:rPr>
                <a:t>Expires</a:t>
              </a:r>
              <a:endParaRPr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 rot="10800000">
              <a:off x="1011850" y="1878410"/>
              <a:ext cx="39858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3"/>
          <p:cNvGrpSpPr/>
          <p:nvPr/>
        </p:nvGrpSpPr>
        <p:grpSpPr>
          <a:xfrm>
            <a:off x="5265850" y="3038825"/>
            <a:ext cx="2608150" cy="215400"/>
            <a:chOff x="352475" y="1663700"/>
            <a:chExt cx="2608150" cy="2154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352475" y="1663700"/>
              <a:ext cx="732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latin typeface="Josefin Sans Light"/>
                  <a:ea typeface="Josefin Sans Light"/>
                  <a:cs typeface="Josefin Sans Light"/>
                  <a:sym typeface="Josefin Sans Light"/>
                </a:rPr>
                <a:t>Cert ID#</a:t>
              </a:r>
              <a:endParaRPr>
                <a:latin typeface="Josefin Sans Light"/>
                <a:ea typeface="Josefin Sans Light"/>
                <a:cs typeface="Josefin Sans Light"/>
                <a:sym typeface="Josefin Sans Light"/>
              </a:endParaRPr>
            </a:p>
          </p:txBody>
        </p:sp>
        <p:cxnSp>
          <p:nvCxnSpPr>
            <p:cNvPr id="83" name="Google Shape;83;p13"/>
            <p:cNvCxnSpPr/>
            <p:nvPr/>
          </p:nvCxnSpPr>
          <p:spPr>
            <a:xfrm rot="10800000">
              <a:off x="1109925" y="1878410"/>
              <a:ext cx="1850700" cy="0"/>
            </a:xfrm>
            <a:prstGeom prst="straightConnector1">
              <a:avLst/>
            </a:prstGeom>
            <a:noFill/>
            <a:ln cap="flat" cmpd="sng" w="9525">
              <a:solidFill>
                <a:srgbClr val="B0B0B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4"/>
          <p:cNvPicPr preferRelativeResize="0"/>
          <p:nvPr/>
        </p:nvPicPr>
        <p:blipFill rotWithShape="1">
          <a:blip r:embed="rId3">
            <a:alphaModFix/>
          </a:blip>
          <a:srcRect b="0" l="396" r="396" t="0"/>
          <a:stretch/>
        </p:blipFill>
        <p:spPr>
          <a:xfrm>
            <a:off x="0" y="-14550"/>
            <a:ext cx="8229598" cy="36867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Google Shape;89;p14"/>
          <p:cNvGrpSpPr/>
          <p:nvPr/>
        </p:nvGrpSpPr>
        <p:grpSpPr>
          <a:xfrm>
            <a:off x="1531134" y="568166"/>
            <a:ext cx="5167333" cy="1888221"/>
            <a:chOff x="1531134" y="607518"/>
            <a:chExt cx="5167333" cy="1888221"/>
          </a:xfrm>
        </p:grpSpPr>
        <p:grpSp>
          <p:nvGrpSpPr>
            <p:cNvPr id="90" name="Google Shape;90;p14"/>
            <p:cNvGrpSpPr/>
            <p:nvPr/>
          </p:nvGrpSpPr>
          <p:grpSpPr>
            <a:xfrm>
              <a:off x="1531134" y="607518"/>
              <a:ext cx="5167333" cy="1677793"/>
              <a:chOff x="-61481" y="-158425"/>
              <a:chExt cx="5613615" cy="1822500"/>
            </a:xfrm>
          </p:grpSpPr>
          <p:sp>
            <p:nvSpPr>
              <p:cNvPr id="91" name="Google Shape;91;p14"/>
              <p:cNvSpPr txBox="1"/>
              <p:nvPr/>
            </p:nvSpPr>
            <p:spPr>
              <a:xfrm>
                <a:off x="-61481" y="-158425"/>
                <a:ext cx="5556600" cy="182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900">
                    <a:latin typeface="Allison"/>
                    <a:ea typeface="Allison"/>
                    <a:cs typeface="Allison"/>
                    <a:sym typeface="Allison"/>
                  </a:rPr>
                  <a:t>Gift Certificate</a:t>
                </a:r>
                <a:endParaRPr sz="10900">
                  <a:latin typeface="Allison"/>
                  <a:ea typeface="Allison"/>
                  <a:cs typeface="Allison"/>
                  <a:sym typeface="Allison"/>
                </a:endParaRPr>
              </a:p>
            </p:txBody>
          </p:sp>
          <p:pic>
            <p:nvPicPr>
              <p:cNvPr id="92" name="Google Shape;92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323900" y="454150"/>
                <a:ext cx="171225" cy="149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" name="Google Shape;93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1870159">
                <a:off x="5404921" y="662072"/>
                <a:ext cx="127625" cy="1112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" name="Google Shape;94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1869950">
                <a:off x="5283779" y="760877"/>
                <a:ext cx="106370" cy="9274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5" name="Google Shape;95;p14"/>
            <p:cNvGrpSpPr/>
            <p:nvPr/>
          </p:nvGrpSpPr>
          <p:grpSpPr>
            <a:xfrm>
              <a:off x="2538500" y="2280339"/>
              <a:ext cx="3152600" cy="215400"/>
              <a:chOff x="2542649" y="2280339"/>
              <a:chExt cx="3152600" cy="215400"/>
            </a:xfrm>
          </p:grpSpPr>
          <p:sp>
            <p:nvSpPr>
              <p:cNvPr id="96" name="Google Shape;96;p14"/>
              <p:cNvSpPr txBox="1"/>
              <p:nvPr/>
            </p:nvSpPr>
            <p:spPr>
              <a:xfrm>
                <a:off x="2878899" y="2280339"/>
                <a:ext cx="2480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Josefin Sans"/>
                    <a:ea typeface="Josefin Sans"/>
                    <a:cs typeface="Josefin Sans"/>
                    <a:sym typeface="Josefin Sans"/>
                  </a:rPr>
                  <a:t>Something Special For You</a:t>
                </a:r>
                <a:endParaRPr>
                  <a:latin typeface="Josefin Sans"/>
                  <a:ea typeface="Josefin Sans"/>
                  <a:cs typeface="Josefin Sans"/>
                  <a:sym typeface="Josefin Sans"/>
                </a:endParaRPr>
              </a:p>
            </p:txBody>
          </p:sp>
          <p:grpSp>
            <p:nvGrpSpPr>
              <p:cNvPr id="97" name="Google Shape;97;p14"/>
              <p:cNvGrpSpPr/>
              <p:nvPr/>
            </p:nvGrpSpPr>
            <p:grpSpPr>
              <a:xfrm>
                <a:off x="2542649" y="2398172"/>
                <a:ext cx="3152600" cy="0"/>
                <a:chOff x="2542649" y="2413853"/>
                <a:chExt cx="3152600" cy="0"/>
              </a:xfrm>
            </p:grpSpPr>
            <p:cxnSp>
              <p:nvCxnSpPr>
                <p:cNvPr id="98" name="Google Shape;98;p14"/>
                <p:cNvCxnSpPr/>
                <p:nvPr/>
              </p:nvCxnSpPr>
              <p:spPr>
                <a:xfrm>
                  <a:off x="2542649" y="2413853"/>
                  <a:ext cx="399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4"/>
                <p:cNvCxnSpPr/>
                <p:nvPr/>
              </p:nvCxnSpPr>
              <p:spPr>
                <a:xfrm>
                  <a:off x="5295949" y="2413853"/>
                  <a:ext cx="399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