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Kalni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E00CD75-BA4F-4509-B868-3720DCD6C71E}">
  <a:tblStyle styleId="{3E00CD75-BA4F-4509-B868-3720DCD6C7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Kalnia-regular.fntdata"/><Relationship Id="rId8" Type="http://schemas.openxmlformats.org/officeDocument/2006/relationships/font" Target="fonts/Kalni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450000" y="1080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{3E00CD75-BA4F-4509-B868-3720DCD6C71E}</a:tableStyleId>
              </a:tblPr>
              <a:tblGrid>
                <a:gridCol w="1451275"/>
                <a:gridCol w="1668125"/>
                <a:gridCol w="1668125"/>
                <a:gridCol w="1668125"/>
                <a:gridCol w="1668125"/>
                <a:gridCol w="1668125"/>
              </a:tblGrid>
              <a:tr h="412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C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Monday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E9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Tuesday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E9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Wednesday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E9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Thursday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E9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Friday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E9F3"/>
                    </a:solidFill>
                  </a:tcPr>
                </a:tc>
              </a:tr>
              <a:tr h="707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CIRCLE TIME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C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STORY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C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LETTER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C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84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NUMBER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C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3250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MOTOR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SKILLS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4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Gross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Gross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Gross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Gross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Gross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</a:tr>
              <a:tr h="7895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Fine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Fine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Fine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Fine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Fine Motor:</a:t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31F2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DF9F4"/>
                    </a:solidFill>
                  </a:tcPr>
                </a:tc>
              </a:tr>
              <a:tr h="7086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CRAFT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C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AFTERNOON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Kalnia"/>
                          <a:ea typeface="Kalnia"/>
                          <a:cs typeface="Kalnia"/>
                          <a:sym typeface="Kalnia"/>
                        </a:rPr>
                        <a:t>ACTIVITY</a:t>
                      </a:r>
                      <a:endParaRPr sz="12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C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31F2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55" name="Google Shape;55;p13"/>
          <p:cNvGrpSpPr/>
          <p:nvPr/>
        </p:nvGrpSpPr>
        <p:grpSpPr>
          <a:xfrm>
            <a:off x="424250" y="292175"/>
            <a:ext cx="9813625" cy="538800"/>
            <a:chOff x="424250" y="292175"/>
            <a:chExt cx="9813625" cy="538800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424250" y="292175"/>
              <a:ext cx="3599400" cy="53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LESSON PLAN</a:t>
              </a:r>
              <a:endParaRPr sz="35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cxnSp>
          <p:nvCxnSpPr>
            <p:cNvPr id="57" name="Google Shape;57;p13"/>
            <p:cNvCxnSpPr/>
            <p:nvPr/>
          </p:nvCxnSpPr>
          <p:spPr>
            <a:xfrm>
              <a:off x="4023675" y="704075"/>
              <a:ext cx="62142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