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Mountains of Christmas"/>
      <p:regular r:id="rId7"/>
      <p:bold r:id="rId8"/>
    </p:embeddedFont>
    <p:embeddedFont>
      <p:font typeface="Boogaloo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75">
          <p15:clr>
            <a:srgbClr val="747775"/>
          </p15:clr>
        </p15:guide>
        <p15:guide id="2" pos="2324">
          <p15:clr>
            <a:srgbClr val="747775"/>
          </p15:clr>
        </p15:guide>
        <p15:guide id="3" pos="227">
          <p15:clr>
            <a:srgbClr val="747775"/>
          </p15:clr>
        </p15:guide>
        <p15:guide id="4" pos="2494">
          <p15:clr>
            <a:srgbClr val="747775"/>
          </p15:clr>
        </p15:guide>
        <p15:guide id="5" pos="4535">
          <p15:clr>
            <a:srgbClr val="747775"/>
          </p15:clr>
        </p15:guide>
        <p15:guide id="6" orient="horz" pos="2948">
          <p15:clr>
            <a:srgbClr val="747775"/>
          </p15:clr>
        </p15:guide>
        <p15:guide id="7" orient="horz" pos="6520">
          <p15:clr>
            <a:srgbClr val="747775"/>
          </p15:clr>
        </p15:guide>
        <p15:guide id="8" orient="horz" pos="1361">
          <p15:clr>
            <a:srgbClr val="747775"/>
          </p15:clr>
        </p15:guide>
        <p15:guide id="9" orient="horz" pos="362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75" orient="horz"/>
        <p:guide pos="2324"/>
        <p:guide pos="227"/>
        <p:guide pos="2494"/>
        <p:guide pos="4535"/>
        <p:guide pos="2948" orient="horz"/>
        <p:guide pos="6520" orient="horz"/>
        <p:guide pos="1361" orient="horz"/>
        <p:guide pos="3628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Boogalo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untainsofChristmas-regular.fntdata"/><Relationship Id="rId8" Type="http://schemas.openxmlformats.org/officeDocument/2006/relationships/font" Target="fonts/MountainsofChristma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1.png"/><Relationship Id="rId13" Type="http://schemas.openxmlformats.org/officeDocument/2006/relationships/image" Target="../media/image4.png"/><Relationship Id="rId1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13.png"/><Relationship Id="rId9" Type="http://schemas.openxmlformats.org/officeDocument/2006/relationships/image" Target="../media/image8.png"/><Relationship Id="rId15" Type="http://schemas.openxmlformats.org/officeDocument/2006/relationships/image" Target="../media/image15.png"/><Relationship Id="rId14" Type="http://schemas.openxmlformats.org/officeDocument/2006/relationships/image" Target="../media/image14.png"/><Relationship Id="rId17" Type="http://schemas.openxmlformats.org/officeDocument/2006/relationships/image" Target="../media/image6.png"/><Relationship Id="rId16" Type="http://schemas.openxmlformats.org/officeDocument/2006/relationships/image" Target="../media/image16.png"/><Relationship Id="rId5" Type="http://schemas.openxmlformats.org/officeDocument/2006/relationships/image" Target="../media/image5.png"/><Relationship Id="rId6" Type="http://schemas.openxmlformats.org/officeDocument/2006/relationships/image" Target="../media/image9.png"/><Relationship Id="rId18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360000" y="7843916"/>
            <a:ext cx="3332425" cy="2520300"/>
            <a:chOff x="360000" y="7843916"/>
            <a:chExt cx="3332425" cy="2520300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360000" y="7843916"/>
              <a:ext cx="3332425" cy="2520300"/>
              <a:chOff x="360000" y="2160000"/>
              <a:chExt cx="3332425" cy="2520300"/>
            </a:xfrm>
          </p:grpSpPr>
          <p:sp>
            <p:nvSpPr>
              <p:cNvPr id="56" name="Google Shape;56;p13"/>
              <p:cNvSpPr/>
              <p:nvPr/>
            </p:nvSpPr>
            <p:spPr>
              <a:xfrm>
                <a:off x="362425" y="2160000"/>
                <a:ext cx="3330000" cy="2520300"/>
              </a:xfrm>
              <a:prstGeom prst="rect">
                <a:avLst/>
              </a:prstGeom>
              <a:solidFill>
                <a:srgbClr val="FFF1E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13"/>
              <p:cNvSpPr txBox="1"/>
              <p:nvPr/>
            </p:nvSpPr>
            <p:spPr>
              <a:xfrm>
                <a:off x="360000" y="2283717"/>
                <a:ext cx="3330000" cy="323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100">
                    <a:solidFill>
                      <a:srgbClr val="F6A897"/>
                    </a:solidFill>
                    <a:latin typeface="Boogaloo"/>
                    <a:ea typeface="Boogaloo"/>
                    <a:cs typeface="Boogaloo"/>
                    <a:sym typeface="Boogaloo"/>
                  </a:rPr>
                  <a:t>REMINDERS:</a:t>
                </a:r>
                <a:endParaRPr sz="2100">
                  <a:solidFill>
                    <a:srgbClr val="F6A897"/>
                  </a:solidFill>
                  <a:latin typeface="Boogaloo"/>
                  <a:ea typeface="Boogaloo"/>
                  <a:cs typeface="Boogaloo"/>
                  <a:sym typeface="Boogaloo"/>
                </a:endParaRPr>
              </a:p>
            </p:txBody>
          </p:sp>
        </p:grpSp>
        <p:pic>
          <p:nvPicPr>
            <p:cNvPr id="58" name="Google Shape;58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002742" y="9816433"/>
              <a:ext cx="563825" cy="4319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9" name="Google Shape;59;p13"/>
          <p:cNvSpPr txBox="1"/>
          <p:nvPr/>
        </p:nvSpPr>
        <p:spPr>
          <a:xfrm>
            <a:off x="1732800" y="286308"/>
            <a:ext cx="40944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4E4E4E"/>
                </a:solidFill>
                <a:latin typeface="Boogaloo"/>
                <a:ea typeface="Boogaloo"/>
                <a:cs typeface="Boogaloo"/>
                <a:sym typeface="Boogaloo"/>
              </a:rPr>
              <a:t>WEEK OF SEPTEMBER 21</a:t>
            </a:r>
            <a:r>
              <a:rPr lang="ru" sz="1800">
                <a:solidFill>
                  <a:srgbClr val="4E4E4E"/>
                </a:solidFill>
                <a:latin typeface="Boogaloo"/>
                <a:ea typeface="Boogaloo"/>
                <a:cs typeface="Boogaloo"/>
                <a:sym typeface="Boogaloo"/>
              </a:rPr>
              <a:t>-24</a:t>
            </a:r>
            <a:endParaRPr sz="1800">
              <a:solidFill>
                <a:srgbClr val="4E4E4E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906750" y="556400"/>
            <a:ext cx="57465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9CCFBA"/>
                </a:solidFill>
                <a:latin typeface="Boogaloo"/>
                <a:ea typeface="Boogaloo"/>
                <a:cs typeface="Boogaloo"/>
                <a:sym typeface="Boogaloo"/>
              </a:rPr>
              <a:t>Preschool Newsletter</a:t>
            </a:r>
            <a:endParaRPr sz="6000">
              <a:solidFill>
                <a:srgbClr val="9CCFBA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1638900" y="1443783"/>
            <a:ext cx="4282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400">
                <a:solidFill>
                  <a:srgbClr val="C97170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rPr>
              <a:t>This week in our class</a:t>
            </a:r>
            <a:endParaRPr b="1" sz="3400">
              <a:solidFill>
                <a:srgbClr val="C97170"/>
              </a:solidFill>
              <a:latin typeface="Mountains of Christmas"/>
              <a:ea typeface="Mountains of Christmas"/>
              <a:cs typeface="Mountains of Christmas"/>
              <a:sym typeface="Mountains of Christmas"/>
            </a:endParaRPr>
          </a:p>
        </p:txBody>
      </p:sp>
      <p:grpSp>
        <p:nvGrpSpPr>
          <p:cNvPr id="62" name="Google Shape;62;p13"/>
          <p:cNvGrpSpPr/>
          <p:nvPr/>
        </p:nvGrpSpPr>
        <p:grpSpPr>
          <a:xfrm>
            <a:off x="360000" y="2174216"/>
            <a:ext cx="3332425" cy="2520300"/>
            <a:chOff x="360000" y="2160000"/>
            <a:chExt cx="3332425" cy="2520300"/>
          </a:xfrm>
        </p:grpSpPr>
        <p:sp>
          <p:nvSpPr>
            <p:cNvPr id="63" name="Google Shape;63;p13"/>
            <p:cNvSpPr/>
            <p:nvPr/>
          </p:nvSpPr>
          <p:spPr>
            <a:xfrm>
              <a:off x="362425" y="2160000"/>
              <a:ext cx="3330000" cy="2520300"/>
            </a:xfrm>
            <a:prstGeom prst="rect">
              <a:avLst/>
            </a:prstGeom>
            <a:solidFill>
              <a:srgbClr val="FFF1E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360000" y="2283717"/>
              <a:ext cx="33300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100">
                  <a:solidFill>
                    <a:srgbClr val="F6A897"/>
                  </a:solidFill>
                  <a:latin typeface="Boogaloo"/>
                  <a:ea typeface="Boogaloo"/>
                  <a:cs typeface="Boogaloo"/>
                  <a:sym typeface="Boogaloo"/>
                </a:rPr>
                <a:t>WE ARE LEARNING:</a:t>
              </a:r>
              <a:endParaRPr sz="2100">
                <a:solidFill>
                  <a:srgbClr val="F6A897"/>
                </a:solidFill>
                <a:latin typeface="Boogaloo"/>
                <a:ea typeface="Boogaloo"/>
                <a:cs typeface="Boogaloo"/>
                <a:sym typeface="Boogaloo"/>
              </a:endParaRPr>
            </a:p>
          </p:txBody>
        </p:sp>
      </p:grpSp>
      <p:grpSp>
        <p:nvGrpSpPr>
          <p:cNvPr id="65" name="Google Shape;65;p13"/>
          <p:cNvGrpSpPr/>
          <p:nvPr/>
        </p:nvGrpSpPr>
        <p:grpSpPr>
          <a:xfrm>
            <a:off x="97108" y="286054"/>
            <a:ext cx="981122" cy="1695146"/>
            <a:chOff x="97108" y="286054"/>
            <a:chExt cx="981122" cy="1695146"/>
          </a:xfrm>
        </p:grpSpPr>
        <p:pic>
          <p:nvPicPr>
            <p:cNvPr id="66" name="Google Shape;66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97108" y="577724"/>
              <a:ext cx="981122" cy="14034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" name="Google Shape;67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81962" y="286054"/>
              <a:ext cx="212550" cy="215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8" name="Google Shape;68;p13"/>
          <p:cNvPicPr preferRelativeResize="0"/>
          <p:nvPr/>
        </p:nvPicPr>
        <p:blipFill rotWithShape="1">
          <a:blip r:embed="rId6">
            <a:alphaModFix/>
          </a:blip>
          <a:srcRect b="0" l="0" r="0" t="57754"/>
          <a:stretch/>
        </p:blipFill>
        <p:spPr>
          <a:xfrm>
            <a:off x="623275" y="-1"/>
            <a:ext cx="2031625" cy="3811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9" name="Google Shape;69;p13"/>
          <p:cNvGrpSpPr/>
          <p:nvPr/>
        </p:nvGrpSpPr>
        <p:grpSpPr>
          <a:xfrm>
            <a:off x="360000" y="5054216"/>
            <a:ext cx="3332425" cy="2520300"/>
            <a:chOff x="360000" y="5054216"/>
            <a:chExt cx="3332425" cy="2520300"/>
          </a:xfrm>
        </p:grpSpPr>
        <p:grpSp>
          <p:nvGrpSpPr>
            <p:cNvPr id="70" name="Google Shape;70;p13"/>
            <p:cNvGrpSpPr/>
            <p:nvPr/>
          </p:nvGrpSpPr>
          <p:grpSpPr>
            <a:xfrm>
              <a:off x="360000" y="5054216"/>
              <a:ext cx="3332425" cy="2520300"/>
              <a:chOff x="360000" y="2160000"/>
              <a:chExt cx="3332425" cy="2520300"/>
            </a:xfrm>
          </p:grpSpPr>
          <p:sp>
            <p:nvSpPr>
              <p:cNvPr id="71" name="Google Shape;71;p13"/>
              <p:cNvSpPr/>
              <p:nvPr/>
            </p:nvSpPr>
            <p:spPr>
              <a:xfrm>
                <a:off x="362425" y="2160000"/>
                <a:ext cx="3330000" cy="2520300"/>
              </a:xfrm>
              <a:prstGeom prst="rect">
                <a:avLst/>
              </a:prstGeom>
              <a:solidFill>
                <a:srgbClr val="FFF1E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" name="Google Shape;72;p13"/>
              <p:cNvSpPr txBox="1"/>
              <p:nvPr/>
            </p:nvSpPr>
            <p:spPr>
              <a:xfrm>
                <a:off x="360000" y="2283717"/>
                <a:ext cx="3330000" cy="323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100">
                    <a:solidFill>
                      <a:srgbClr val="F6A897"/>
                    </a:solidFill>
                    <a:latin typeface="Boogaloo"/>
                    <a:ea typeface="Boogaloo"/>
                    <a:cs typeface="Boogaloo"/>
                    <a:sym typeface="Boogaloo"/>
                  </a:rPr>
                  <a:t>UPCOMING DATES:</a:t>
                </a:r>
                <a:endParaRPr sz="2100">
                  <a:solidFill>
                    <a:srgbClr val="F6A897"/>
                  </a:solidFill>
                  <a:latin typeface="Boogaloo"/>
                  <a:ea typeface="Boogaloo"/>
                  <a:cs typeface="Boogaloo"/>
                  <a:sym typeface="Boogaloo"/>
                </a:endParaRPr>
              </a:p>
            </p:txBody>
          </p:sp>
        </p:grpSp>
        <p:pic>
          <p:nvPicPr>
            <p:cNvPr id="73" name="Google Shape;73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485498" y="6944348"/>
              <a:ext cx="370983" cy="5232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74" name="Google Shape;74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29225" y="9329058"/>
            <a:ext cx="775925" cy="1204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3"/>
          <p:cNvPicPr preferRelativeResize="0"/>
          <p:nvPr/>
        </p:nvPicPr>
        <p:blipFill rotWithShape="1">
          <a:blip r:embed="rId9">
            <a:alphaModFix/>
          </a:blip>
          <a:srcRect b="35745" l="0" r="-10" t="0"/>
          <a:stretch/>
        </p:blipFill>
        <p:spPr>
          <a:xfrm>
            <a:off x="2665550" y="10563648"/>
            <a:ext cx="202800" cy="1283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6" name="Google Shape;76;p13"/>
          <p:cNvGrpSpPr/>
          <p:nvPr/>
        </p:nvGrpSpPr>
        <p:grpSpPr>
          <a:xfrm>
            <a:off x="6592875" y="192508"/>
            <a:ext cx="826325" cy="1746866"/>
            <a:chOff x="6592875" y="192508"/>
            <a:chExt cx="826325" cy="1746866"/>
          </a:xfrm>
        </p:grpSpPr>
        <p:pic>
          <p:nvPicPr>
            <p:cNvPr id="77" name="Google Shape;77;p13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6639034" y="504674"/>
              <a:ext cx="775925" cy="1434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8" name="Google Shape;78;p13"/>
            <p:cNvSpPr/>
            <p:nvPr/>
          </p:nvSpPr>
          <p:spPr>
            <a:xfrm>
              <a:off x="6592875" y="355433"/>
              <a:ext cx="149400" cy="149400"/>
            </a:xfrm>
            <a:prstGeom prst="ellipse">
              <a:avLst/>
            </a:prstGeom>
            <a:solidFill>
              <a:srgbClr val="9CCFB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79" name="Google Shape;79;p13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7048225" y="192508"/>
              <a:ext cx="370975" cy="309142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80" name="Google Shape;80;p13"/>
          <p:cNvPicPr preferRelativeResize="0"/>
          <p:nvPr/>
        </p:nvPicPr>
        <p:blipFill rotWithShape="1">
          <a:blip r:embed="rId12">
            <a:alphaModFix/>
          </a:blip>
          <a:srcRect b="0" l="36293" r="0" t="0"/>
          <a:stretch/>
        </p:blipFill>
        <p:spPr>
          <a:xfrm>
            <a:off x="3" y="2943600"/>
            <a:ext cx="526425" cy="18037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1" name="Google Shape;81;p13"/>
          <p:cNvGrpSpPr/>
          <p:nvPr/>
        </p:nvGrpSpPr>
        <p:grpSpPr>
          <a:xfrm>
            <a:off x="3960156" y="2174227"/>
            <a:ext cx="3246782" cy="3600000"/>
            <a:chOff x="3960156" y="2174227"/>
            <a:chExt cx="3246782" cy="3600000"/>
          </a:xfrm>
        </p:grpSpPr>
        <p:grpSp>
          <p:nvGrpSpPr>
            <p:cNvPr id="82" name="Google Shape;82;p13"/>
            <p:cNvGrpSpPr/>
            <p:nvPr/>
          </p:nvGrpSpPr>
          <p:grpSpPr>
            <a:xfrm>
              <a:off x="3960156" y="2174227"/>
              <a:ext cx="3246782" cy="3600000"/>
              <a:chOff x="3960000" y="2160000"/>
              <a:chExt cx="3332425" cy="3600000"/>
            </a:xfrm>
          </p:grpSpPr>
          <p:sp>
            <p:nvSpPr>
              <p:cNvPr id="83" name="Google Shape;83;p13"/>
              <p:cNvSpPr/>
              <p:nvPr/>
            </p:nvSpPr>
            <p:spPr>
              <a:xfrm>
                <a:off x="3962425" y="2160000"/>
                <a:ext cx="3330000" cy="3600000"/>
              </a:xfrm>
              <a:prstGeom prst="rect">
                <a:avLst/>
              </a:prstGeom>
              <a:solidFill>
                <a:srgbClr val="FFF1E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3960000" y="2283717"/>
                <a:ext cx="3330000" cy="323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100">
                    <a:solidFill>
                      <a:srgbClr val="F6A897"/>
                    </a:solidFill>
                    <a:latin typeface="Boogaloo"/>
                    <a:ea typeface="Boogaloo"/>
                    <a:cs typeface="Boogaloo"/>
                    <a:sym typeface="Boogaloo"/>
                  </a:rPr>
                  <a:t>WORDS OF THE WEEK:</a:t>
                </a:r>
                <a:endParaRPr sz="2100">
                  <a:solidFill>
                    <a:srgbClr val="F6A897"/>
                  </a:solidFill>
                  <a:latin typeface="Boogaloo"/>
                  <a:ea typeface="Boogaloo"/>
                  <a:cs typeface="Boogaloo"/>
                  <a:sym typeface="Boogaloo"/>
                </a:endParaRPr>
              </a:p>
            </p:txBody>
          </p:sp>
        </p:grpSp>
        <p:pic>
          <p:nvPicPr>
            <p:cNvPr id="85" name="Google Shape;85;p13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>
              <a:off x="6347617" y="4640483"/>
              <a:ext cx="701650" cy="10178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6" name="Google Shape;86;p13"/>
          <p:cNvGrpSpPr/>
          <p:nvPr/>
        </p:nvGrpSpPr>
        <p:grpSpPr>
          <a:xfrm>
            <a:off x="3960156" y="5994915"/>
            <a:ext cx="3246782" cy="3248640"/>
            <a:chOff x="3960156" y="5994915"/>
            <a:chExt cx="3246782" cy="3248640"/>
          </a:xfrm>
        </p:grpSpPr>
        <p:grpSp>
          <p:nvGrpSpPr>
            <p:cNvPr id="87" name="Google Shape;87;p13"/>
            <p:cNvGrpSpPr/>
            <p:nvPr/>
          </p:nvGrpSpPr>
          <p:grpSpPr>
            <a:xfrm>
              <a:off x="3960156" y="5994915"/>
              <a:ext cx="3246782" cy="3248640"/>
              <a:chOff x="3960000" y="2160000"/>
              <a:chExt cx="3332425" cy="3600000"/>
            </a:xfrm>
          </p:grpSpPr>
          <p:sp>
            <p:nvSpPr>
              <p:cNvPr id="88" name="Google Shape;88;p13"/>
              <p:cNvSpPr/>
              <p:nvPr/>
            </p:nvSpPr>
            <p:spPr>
              <a:xfrm>
                <a:off x="3962425" y="2160000"/>
                <a:ext cx="3330000" cy="3600000"/>
              </a:xfrm>
              <a:prstGeom prst="rect">
                <a:avLst/>
              </a:prstGeom>
              <a:solidFill>
                <a:srgbClr val="FFF1E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3960000" y="2283717"/>
                <a:ext cx="3330000" cy="35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100">
                    <a:solidFill>
                      <a:srgbClr val="F6A897"/>
                    </a:solidFill>
                    <a:latin typeface="Boogaloo"/>
                    <a:ea typeface="Boogaloo"/>
                    <a:cs typeface="Boogaloo"/>
                    <a:sym typeface="Boogaloo"/>
                  </a:rPr>
                  <a:t>PARENT TIP:</a:t>
                </a:r>
                <a:endParaRPr sz="2100">
                  <a:solidFill>
                    <a:srgbClr val="F6A897"/>
                  </a:solidFill>
                  <a:latin typeface="Boogaloo"/>
                  <a:ea typeface="Boogaloo"/>
                  <a:cs typeface="Boogaloo"/>
                  <a:sym typeface="Boogaloo"/>
                </a:endParaRPr>
              </a:p>
            </p:txBody>
          </p:sp>
        </p:grpSp>
        <p:pic>
          <p:nvPicPr>
            <p:cNvPr id="90" name="Google Shape;90;p13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>
              <a:off x="4118925" y="6154700"/>
              <a:ext cx="526425" cy="78638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1" name="Google Shape;91;p13"/>
          <p:cNvGrpSpPr/>
          <p:nvPr/>
        </p:nvGrpSpPr>
        <p:grpSpPr>
          <a:xfrm>
            <a:off x="4972176" y="8271350"/>
            <a:ext cx="2587825" cy="1590050"/>
            <a:chOff x="4972176" y="8271350"/>
            <a:chExt cx="2587825" cy="1590050"/>
          </a:xfrm>
        </p:grpSpPr>
        <p:pic>
          <p:nvPicPr>
            <p:cNvPr id="92" name="Google Shape;92;p13"/>
            <p:cNvPicPr preferRelativeResize="0"/>
            <p:nvPr/>
          </p:nvPicPr>
          <p:blipFill rotWithShape="1">
            <a:blip r:embed="rId15">
              <a:alphaModFix/>
            </a:blip>
            <a:srcRect b="0" l="0" r="6120" t="0"/>
            <a:stretch/>
          </p:blipFill>
          <p:spPr>
            <a:xfrm>
              <a:off x="4972176" y="9382825"/>
              <a:ext cx="2587825" cy="478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3" name="Google Shape;93;p13"/>
            <p:cNvPicPr preferRelativeResize="0"/>
            <p:nvPr/>
          </p:nvPicPr>
          <p:blipFill>
            <a:blip r:embed="rId16">
              <a:alphaModFix/>
            </a:blip>
            <a:stretch>
              <a:fillRect/>
            </a:stretch>
          </p:blipFill>
          <p:spPr>
            <a:xfrm>
              <a:off x="5963775" y="8271350"/>
              <a:ext cx="909875" cy="1332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4" name="Google Shape;94;p13"/>
            <p:cNvPicPr preferRelativeResize="0"/>
            <p:nvPr/>
          </p:nvPicPr>
          <p:blipFill>
            <a:blip r:embed="rId17">
              <a:alphaModFix/>
            </a:blip>
            <a:stretch>
              <a:fillRect/>
            </a:stretch>
          </p:blipFill>
          <p:spPr>
            <a:xfrm>
              <a:off x="5136697" y="9425484"/>
              <a:ext cx="199750" cy="1997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5" name="Google Shape;95;p13"/>
          <p:cNvGrpSpPr/>
          <p:nvPr/>
        </p:nvGrpSpPr>
        <p:grpSpPr>
          <a:xfrm>
            <a:off x="3957672" y="9474150"/>
            <a:ext cx="3246653" cy="875850"/>
            <a:chOff x="3957672" y="9474150"/>
            <a:chExt cx="3246653" cy="875850"/>
          </a:xfrm>
        </p:grpSpPr>
        <p:sp>
          <p:nvSpPr>
            <p:cNvPr id="96" name="Google Shape;96;p13"/>
            <p:cNvSpPr txBox="1"/>
            <p:nvPr/>
          </p:nvSpPr>
          <p:spPr>
            <a:xfrm>
              <a:off x="3957672" y="9474150"/>
              <a:ext cx="10713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100">
                  <a:solidFill>
                    <a:srgbClr val="F6A897"/>
                  </a:solidFill>
                  <a:latin typeface="Boogaloo"/>
                  <a:ea typeface="Boogaloo"/>
                  <a:cs typeface="Boogaloo"/>
                  <a:sym typeface="Boogaloo"/>
                </a:rPr>
                <a:t>TEACHER:</a:t>
              </a:r>
              <a:endParaRPr sz="2100">
                <a:solidFill>
                  <a:srgbClr val="F6A897"/>
                </a:solidFill>
                <a:latin typeface="Boogaloo"/>
                <a:ea typeface="Boogaloo"/>
                <a:cs typeface="Boogaloo"/>
                <a:sym typeface="Boogaloo"/>
              </a:endParaRPr>
            </a:p>
          </p:txBody>
        </p:sp>
        <p:cxnSp>
          <p:nvCxnSpPr>
            <p:cNvPr id="97" name="Google Shape;97;p13"/>
            <p:cNvCxnSpPr/>
            <p:nvPr/>
          </p:nvCxnSpPr>
          <p:spPr>
            <a:xfrm>
              <a:off x="3962825" y="10011900"/>
              <a:ext cx="3241500" cy="0"/>
            </a:xfrm>
            <a:prstGeom prst="straightConnector1">
              <a:avLst/>
            </a:prstGeom>
            <a:noFill/>
            <a:ln cap="flat" cmpd="sng" w="9525">
              <a:solidFill>
                <a:srgbClr val="DBBDA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8" name="Google Shape;98;p13"/>
            <p:cNvCxnSpPr/>
            <p:nvPr/>
          </p:nvCxnSpPr>
          <p:spPr>
            <a:xfrm>
              <a:off x="3962825" y="10350000"/>
              <a:ext cx="3241500" cy="0"/>
            </a:xfrm>
            <a:prstGeom prst="straightConnector1">
              <a:avLst/>
            </a:prstGeom>
            <a:noFill/>
            <a:ln cap="flat" cmpd="sng" w="9525">
              <a:solidFill>
                <a:srgbClr val="DBBDA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pic>
        <p:nvPicPr>
          <p:cNvPr id="99" name="Google Shape;99;p13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3185588" y="4435480"/>
            <a:ext cx="826325" cy="1390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