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ansalva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96">
          <p15:clr>
            <a:srgbClr val="A4A3A4"/>
          </p15:clr>
        </p15:guide>
        <p15:guide id="2" pos="17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96"/>
        <p:guide pos="17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ansalv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37499" y="185498"/>
            <a:ext cx="3815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D4A7D2"/>
                </a:solidFill>
                <a:latin typeface="Mansalva"/>
                <a:ea typeface="Mansalva"/>
                <a:cs typeface="Mansalva"/>
                <a:sym typeface="Mansalva"/>
              </a:rPr>
              <a:t>Always do you best!</a:t>
            </a:r>
            <a:endParaRPr sz="2800">
              <a:solidFill>
                <a:srgbClr val="D4A7D2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271925" y="1014225"/>
            <a:ext cx="7024331" cy="239550"/>
            <a:chOff x="271925" y="1014225"/>
            <a:chExt cx="7024331" cy="239550"/>
          </a:xfrm>
        </p:grpSpPr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1925" y="1014225"/>
              <a:ext cx="350775" cy="2395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7" name="Google Shape;57;p13"/>
            <p:cNvCxnSpPr/>
            <p:nvPr/>
          </p:nvCxnSpPr>
          <p:spPr>
            <a:xfrm>
              <a:off x="615556" y="1162575"/>
              <a:ext cx="6680700" cy="0"/>
            </a:xfrm>
            <a:prstGeom prst="straightConnector1">
              <a:avLst/>
            </a:prstGeom>
            <a:noFill/>
            <a:ln cap="flat" cmpd="sng" w="19050">
              <a:solidFill>
                <a:srgbClr val="93A1D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8" name="Google Shape;58;p13"/>
          <p:cNvCxnSpPr/>
          <p:nvPr/>
        </p:nvCxnSpPr>
        <p:spPr>
          <a:xfrm>
            <a:off x="273850" y="1612100"/>
            <a:ext cx="7027200" cy="0"/>
          </a:xfrm>
          <a:prstGeom prst="straightConnector1">
            <a:avLst/>
          </a:prstGeom>
          <a:noFill/>
          <a:ln cap="flat" cmpd="sng" w="19050">
            <a:solidFill>
              <a:srgbClr val="F9D0DD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59" name="Google Shape;59;p13"/>
          <p:cNvGrpSpPr/>
          <p:nvPr/>
        </p:nvGrpSpPr>
        <p:grpSpPr>
          <a:xfrm>
            <a:off x="252875" y="1691518"/>
            <a:ext cx="7043350" cy="375425"/>
            <a:chOff x="252875" y="1691518"/>
            <a:chExt cx="7043350" cy="375425"/>
          </a:xfrm>
        </p:grpSpPr>
        <p:pic>
          <p:nvPicPr>
            <p:cNvPr id="60" name="Google Shape;60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52875" y="1691518"/>
              <a:ext cx="280525" cy="3754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1" name="Google Shape;61;p13"/>
            <p:cNvCxnSpPr/>
            <p:nvPr/>
          </p:nvCxnSpPr>
          <p:spPr>
            <a:xfrm>
              <a:off x="276225" y="2062694"/>
              <a:ext cx="7020000" cy="0"/>
            </a:xfrm>
            <a:prstGeom prst="straightConnector1">
              <a:avLst/>
            </a:prstGeom>
            <a:noFill/>
            <a:ln cap="flat" cmpd="sng" w="19050">
              <a:solidFill>
                <a:srgbClr val="86A07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2" name="Google Shape;62;p13"/>
          <p:cNvGrpSpPr/>
          <p:nvPr/>
        </p:nvGrpSpPr>
        <p:grpSpPr>
          <a:xfrm>
            <a:off x="271925" y="2366775"/>
            <a:ext cx="7024331" cy="239550"/>
            <a:chOff x="271925" y="1014225"/>
            <a:chExt cx="7024331" cy="239550"/>
          </a:xfrm>
        </p:grpSpPr>
        <p:pic>
          <p:nvPicPr>
            <p:cNvPr id="63" name="Google Shape;63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1925" y="1014225"/>
              <a:ext cx="350775" cy="2395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4" name="Google Shape;64;p13"/>
            <p:cNvCxnSpPr/>
            <p:nvPr/>
          </p:nvCxnSpPr>
          <p:spPr>
            <a:xfrm>
              <a:off x="615556" y="1162575"/>
              <a:ext cx="6680700" cy="0"/>
            </a:xfrm>
            <a:prstGeom prst="straightConnector1">
              <a:avLst/>
            </a:prstGeom>
            <a:noFill/>
            <a:ln cap="flat" cmpd="sng" w="19050">
              <a:solidFill>
                <a:srgbClr val="93A1D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65" name="Google Shape;65;p13"/>
          <p:cNvCxnSpPr/>
          <p:nvPr/>
        </p:nvCxnSpPr>
        <p:spPr>
          <a:xfrm>
            <a:off x="273850" y="2959875"/>
            <a:ext cx="7027200" cy="0"/>
          </a:xfrm>
          <a:prstGeom prst="straightConnector1">
            <a:avLst/>
          </a:prstGeom>
          <a:noFill/>
          <a:ln cap="flat" cmpd="sng" w="19050">
            <a:solidFill>
              <a:srgbClr val="F9D0DD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66" name="Google Shape;66;p13"/>
          <p:cNvGrpSpPr/>
          <p:nvPr/>
        </p:nvGrpSpPr>
        <p:grpSpPr>
          <a:xfrm>
            <a:off x="252875" y="3039293"/>
            <a:ext cx="7043350" cy="375425"/>
            <a:chOff x="252875" y="1691518"/>
            <a:chExt cx="7043350" cy="375425"/>
          </a:xfrm>
        </p:grpSpPr>
        <p:pic>
          <p:nvPicPr>
            <p:cNvPr id="67" name="Google Shape;6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52875" y="1691518"/>
              <a:ext cx="280525" cy="3754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8" name="Google Shape;68;p13"/>
            <p:cNvCxnSpPr/>
            <p:nvPr/>
          </p:nvCxnSpPr>
          <p:spPr>
            <a:xfrm>
              <a:off x="276225" y="2062694"/>
              <a:ext cx="7020000" cy="0"/>
            </a:xfrm>
            <a:prstGeom prst="straightConnector1">
              <a:avLst/>
            </a:prstGeom>
            <a:noFill/>
            <a:ln cap="flat" cmpd="sng" w="19050">
              <a:solidFill>
                <a:srgbClr val="86A07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9" name="Google Shape;69;p13"/>
          <p:cNvGrpSpPr/>
          <p:nvPr/>
        </p:nvGrpSpPr>
        <p:grpSpPr>
          <a:xfrm>
            <a:off x="271925" y="3714550"/>
            <a:ext cx="7024331" cy="239550"/>
            <a:chOff x="271925" y="1014225"/>
            <a:chExt cx="7024331" cy="239550"/>
          </a:xfrm>
        </p:grpSpPr>
        <p:pic>
          <p:nvPicPr>
            <p:cNvPr id="70" name="Google Shape;70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1925" y="1014225"/>
              <a:ext cx="350775" cy="2395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1" name="Google Shape;71;p13"/>
            <p:cNvCxnSpPr/>
            <p:nvPr/>
          </p:nvCxnSpPr>
          <p:spPr>
            <a:xfrm>
              <a:off x="615556" y="1162575"/>
              <a:ext cx="6680700" cy="0"/>
            </a:xfrm>
            <a:prstGeom prst="straightConnector1">
              <a:avLst/>
            </a:prstGeom>
            <a:noFill/>
            <a:ln cap="flat" cmpd="sng" w="19050">
              <a:solidFill>
                <a:srgbClr val="93A1D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72" name="Google Shape;72;p13"/>
          <p:cNvCxnSpPr/>
          <p:nvPr/>
        </p:nvCxnSpPr>
        <p:spPr>
          <a:xfrm>
            <a:off x="273850" y="4307650"/>
            <a:ext cx="7027200" cy="0"/>
          </a:xfrm>
          <a:prstGeom prst="straightConnector1">
            <a:avLst/>
          </a:prstGeom>
          <a:noFill/>
          <a:ln cap="flat" cmpd="sng" w="19050">
            <a:solidFill>
              <a:srgbClr val="F9D0DD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73" name="Google Shape;73;p13"/>
          <p:cNvGrpSpPr/>
          <p:nvPr/>
        </p:nvGrpSpPr>
        <p:grpSpPr>
          <a:xfrm>
            <a:off x="252875" y="4387068"/>
            <a:ext cx="7043350" cy="375425"/>
            <a:chOff x="252875" y="1691518"/>
            <a:chExt cx="7043350" cy="375425"/>
          </a:xfrm>
        </p:grpSpPr>
        <p:pic>
          <p:nvPicPr>
            <p:cNvPr id="74" name="Google Shape;7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52875" y="1691518"/>
              <a:ext cx="280525" cy="3754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5" name="Google Shape;75;p13"/>
            <p:cNvCxnSpPr/>
            <p:nvPr/>
          </p:nvCxnSpPr>
          <p:spPr>
            <a:xfrm>
              <a:off x="276225" y="2062694"/>
              <a:ext cx="7020000" cy="0"/>
            </a:xfrm>
            <a:prstGeom prst="straightConnector1">
              <a:avLst/>
            </a:prstGeom>
            <a:noFill/>
            <a:ln cap="flat" cmpd="sng" w="19050">
              <a:solidFill>
                <a:srgbClr val="86A07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6" name="Google Shape;76;p13"/>
          <p:cNvGrpSpPr/>
          <p:nvPr/>
        </p:nvGrpSpPr>
        <p:grpSpPr>
          <a:xfrm>
            <a:off x="271925" y="5076625"/>
            <a:ext cx="7024331" cy="239550"/>
            <a:chOff x="271925" y="1014225"/>
            <a:chExt cx="7024331" cy="239550"/>
          </a:xfrm>
        </p:grpSpPr>
        <p:pic>
          <p:nvPicPr>
            <p:cNvPr id="77" name="Google Shape;77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1925" y="1014225"/>
              <a:ext cx="350775" cy="2395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8" name="Google Shape;78;p13"/>
            <p:cNvCxnSpPr/>
            <p:nvPr/>
          </p:nvCxnSpPr>
          <p:spPr>
            <a:xfrm>
              <a:off x="615556" y="1162575"/>
              <a:ext cx="6680700" cy="0"/>
            </a:xfrm>
            <a:prstGeom prst="straightConnector1">
              <a:avLst/>
            </a:prstGeom>
            <a:noFill/>
            <a:ln cap="flat" cmpd="sng" w="19050">
              <a:solidFill>
                <a:srgbClr val="93A1D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79" name="Google Shape;79;p13"/>
          <p:cNvCxnSpPr/>
          <p:nvPr/>
        </p:nvCxnSpPr>
        <p:spPr>
          <a:xfrm>
            <a:off x="273850" y="5669725"/>
            <a:ext cx="7027200" cy="0"/>
          </a:xfrm>
          <a:prstGeom prst="straightConnector1">
            <a:avLst/>
          </a:prstGeom>
          <a:noFill/>
          <a:ln cap="flat" cmpd="sng" w="19050">
            <a:solidFill>
              <a:srgbClr val="F9D0DD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80" name="Google Shape;80;p13"/>
          <p:cNvGrpSpPr/>
          <p:nvPr/>
        </p:nvGrpSpPr>
        <p:grpSpPr>
          <a:xfrm>
            <a:off x="252875" y="5749143"/>
            <a:ext cx="7043350" cy="375425"/>
            <a:chOff x="252875" y="1691518"/>
            <a:chExt cx="7043350" cy="375425"/>
          </a:xfrm>
        </p:grpSpPr>
        <p:pic>
          <p:nvPicPr>
            <p:cNvPr id="81" name="Google Shape;81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52875" y="1691518"/>
              <a:ext cx="280525" cy="3754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2" name="Google Shape;82;p13"/>
            <p:cNvCxnSpPr/>
            <p:nvPr/>
          </p:nvCxnSpPr>
          <p:spPr>
            <a:xfrm>
              <a:off x="276225" y="2062694"/>
              <a:ext cx="7020000" cy="0"/>
            </a:xfrm>
            <a:prstGeom prst="straightConnector1">
              <a:avLst/>
            </a:prstGeom>
            <a:noFill/>
            <a:ln cap="flat" cmpd="sng" w="19050">
              <a:solidFill>
                <a:srgbClr val="86A07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3" name="Google Shape;83;p13"/>
          <p:cNvGrpSpPr/>
          <p:nvPr/>
        </p:nvGrpSpPr>
        <p:grpSpPr>
          <a:xfrm>
            <a:off x="271925" y="6424400"/>
            <a:ext cx="7024331" cy="239550"/>
            <a:chOff x="271925" y="1014225"/>
            <a:chExt cx="7024331" cy="239550"/>
          </a:xfrm>
        </p:grpSpPr>
        <p:pic>
          <p:nvPicPr>
            <p:cNvPr id="84" name="Google Shape;84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1925" y="1014225"/>
              <a:ext cx="350775" cy="2395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5" name="Google Shape;85;p13"/>
            <p:cNvCxnSpPr/>
            <p:nvPr/>
          </p:nvCxnSpPr>
          <p:spPr>
            <a:xfrm>
              <a:off x="615556" y="1162575"/>
              <a:ext cx="6680700" cy="0"/>
            </a:xfrm>
            <a:prstGeom prst="straightConnector1">
              <a:avLst/>
            </a:prstGeom>
            <a:noFill/>
            <a:ln cap="flat" cmpd="sng" w="19050">
              <a:solidFill>
                <a:srgbClr val="93A1D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86" name="Google Shape;86;p13"/>
          <p:cNvCxnSpPr/>
          <p:nvPr/>
        </p:nvCxnSpPr>
        <p:spPr>
          <a:xfrm>
            <a:off x="273850" y="7017500"/>
            <a:ext cx="7027200" cy="0"/>
          </a:xfrm>
          <a:prstGeom prst="straightConnector1">
            <a:avLst/>
          </a:prstGeom>
          <a:noFill/>
          <a:ln cap="flat" cmpd="sng" w="19050">
            <a:solidFill>
              <a:srgbClr val="F9D0DD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87" name="Google Shape;87;p13"/>
          <p:cNvGrpSpPr/>
          <p:nvPr/>
        </p:nvGrpSpPr>
        <p:grpSpPr>
          <a:xfrm>
            <a:off x="252875" y="7096918"/>
            <a:ext cx="7043350" cy="375425"/>
            <a:chOff x="252875" y="1691518"/>
            <a:chExt cx="7043350" cy="375425"/>
          </a:xfrm>
        </p:grpSpPr>
        <p:pic>
          <p:nvPicPr>
            <p:cNvPr id="88" name="Google Shape;8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52875" y="1691518"/>
              <a:ext cx="280525" cy="3754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9" name="Google Shape;89;p13"/>
            <p:cNvCxnSpPr/>
            <p:nvPr/>
          </p:nvCxnSpPr>
          <p:spPr>
            <a:xfrm>
              <a:off x="276225" y="2062694"/>
              <a:ext cx="7020000" cy="0"/>
            </a:xfrm>
            <a:prstGeom prst="straightConnector1">
              <a:avLst/>
            </a:prstGeom>
            <a:noFill/>
            <a:ln cap="flat" cmpd="sng" w="19050">
              <a:solidFill>
                <a:srgbClr val="86A07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0" name="Google Shape;90;p13"/>
          <p:cNvGrpSpPr/>
          <p:nvPr/>
        </p:nvGrpSpPr>
        <p:grpSpPr>
          <a:xfrm>
            <a:off x="271925" y="7786475"/>
            <a:ext cx="7024331" cy="239550"/>
            <a:chOff x="271925" y="1014225"/>
            <a:chExt cx="7024331" cy="239550"/>
          </a:xfrm>
        </p:grpSpPr>
        <p:pic>
          <p:nvPicPr>
            <p:cNvPr id="91" name="Google Shape;91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1925" y="1014225"/>
              <a:ext cx="350775" cy="2395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92" name="Google Shape;92;p13"/>
            <p:cNvCxnSpPr/>
            <p:nvPr/>
          </p:nvCxnSpPr>
          <p:spPr>
            <a:xfrm>
              <a:off x="615556" y="1162575"/>
              <a:ext cx="6680700" cy="0"/>
            </a:xfrm>
            <a:prstGeom prst="straightConnector1">
              <a:avLst/>
            </a:prstGeom>
            <a:noFill/>
            <a:ln cap="flat" cmpd="sng" w="19050">
              <a:solidFill>
                <a:srgbClr val="93A1D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93" name="Google Shape;93;p13"/>
          <p:cNvCxnSpPr/>
          <p:nvPr/>
        </p:nvCxnSpPr>
        <p:spPr>
          <a:xfrm>
            <a:off x="273850" y="8379575"/>
            <a:ext cx="7027200" cy="0"/>
          </a:xfrm>
          <a:prstGeom prst="straightConnector1">
            <a:avLst/>
          </a:prstGeom>
          <a:noFill/>
          <a:ln cap="flat" cmpd="sng" w="19050">
            <a:solidFill>
              <a:srgbClr val="F9D0DD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94" name="Google Shape;94;p13"/>
          <p:cNvGrpSpPr/>
          <p:nvPr/>
        </p:nvGrpSpPr>
        <p:grpSpPr>
          <a:xfrm>
            <a:off x="252875" y="8458993"/>
            <a:ext cx="7043350" cy="375425"/>
            <a:chOff x="252875" y="1691518"/>
            <a:chExt cx="7043350" cy="375425"/>
          </a:xfrm>
        </p:grpSpPr>
        <p:pic>
          <p:nvPicPr>
            <p:cNvPr id="95" name="Google Shape;95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52875" y="1691518"/>
              <a:ext cx="280525" cy="3754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96" name="Google Shape;96;p13"/>
            <p:cNvCxnSpPr/>
            <p:nvPr/>
          </p:nvCxnSpPr>
          <p:spPr>
            <a:xfrm>
              <a:off x="276225" y="2062694"/>
              <a:ext cx="7020000" cy="0"/>
            </a:xfrm>
            <a:prstGeom prst="straightConnector1">
              <a:avLst/>
            </a:prstGeom>
            <a:noFill/>
            <a:ln cap="flat" cmpd="sng" w="19050">
              <a:solidFill>
                <a:srgbClr val="86A07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7" name="Google Shape;97;p13"/>
          <p:cNvGrpSpPr/>
          <p:nvPr/>
        </p:nvGrpSpPr>
        <p:grpSpPr>
          <a:xfrm>
            <a:off x="271925" y="9134250"/>
            <a:ext cx="7024331" cy="239550"/>
            <a:chOff x="271925" y="1014225"/>
            <a:chExt cx="7024331" cy="239550"/>
          </a:xfrm>
        </p:grpSpPr>
        <p:pic>
          <p:nvPicPr>
            <p:cNvPr id="98" name="Google Shape;98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1925" y="1014225"/>
              <a:ext cx="350775" cy="2395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99" name="Google Shape;99;p13"/>
            <p:cNvCxnSpPr/>
            <p:nvPr/>
          </p:nvCxnSpPr>
          <p:spPr>
            <a:xfrm>
              <a:off x="615556" y="1162575"/>
              <a:ext cx="6680700" cy="0"/>
            </a:xfrm>
            <a:prstGeom prst="straightConnector1">
              <a:avLst/>
            </a:prstGeom>
            <a:noFill/>
            <a:ln cap="flat" cmpd="sng" w="19050">
              <a:solidFill>
                <a:srgbClr val="93A1D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100" name="Google Shape;100;p13"/>
          <p:cNvCxnSpPr/>
          <p:nvPr/>
        </p:nvCxnSpPr>
        <p:spPr>
          <a:xfrm>
            <a:off x="273850" y="9727350"/>
            <a:ext cx="7027200" cy="0"/>
          </a:xfrm>
          <a:prstGeom prst="straightConnector1">
            <a:avLst/>
          </a:prstGeom>
          <a:noFill/>
          <a:ln cap="flat" cmpd="sng" w="19050">
            <a:solidFill>
              <a:srgbClr val="F9D0DD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101" name="Google Shape;101;p13"/>
          <p:cNvGrpSpPr/>
          <p:nvPr/>
        </p:nvGrpSpPr>
        <p:grpSpPr>
          <a:xfrm>
            <a:off x="252875" y="9806768"/>
            <a:ext cx="7043350" cy="375425"/>
            <a:chOff x="252875" y="1691518"/>
            <a:chExt cx="7043350" cy="375425"/>
          </a:xfrm>
        </p:grpSpPr>
        <p:pic>
          <p:nvPicPr>
            <p:cNvPr id="102" name="Google Shape;102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52875" y="1691518"/>
              <a:ext cx="280525" cy="3754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03" name="Google Shape;103;p13"/>
            <p:cNvCxnSpPr/>
            <p:nvPr/>
          </p:nvCxnSpPr>
          <p:spPr>
            <a:xfrm>
              <a:off x="276225" y="2062694"/>
              <a:ext cx="7020000" cy="0"/>
            </a:xfrm>
            <a:prstGeom prst="straightConnector1">
              <a:avLst/>
            </a:prstGeom>
            <a:noFill/>
            <a:ln cap="flat" cmpd="sng" w="19050">
              <a:solidFill>
                <a:srgbClr val="86A07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