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Caveat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794">
          <p15:clr>
            <a:srgbClr val="A4A3A4"/>
          </p15:clr>
        </p15:guide>
        <p15:guide id="2" pos="2381">
          <p15:clr>
            <a:srgbClr val="A4A3A4"/>
          </p15:clr>
        </p15:guide>
        <p15:guide id="3" pos="510">
          <p15:clr>
            <a:srgbClr val="9AA0A6"/>
          </p15:clr>
        </p15:guide>
        <p15:guide id="4" pos="4252">
          <p15:clr>
            <a:srgbClr val="9AA0A6"/>
          </p15:clr>
        </p15:guide>
        <p15:guide id="5" orient="horz" pos="1270">
          <p15:clr>
            <a:srgbClr val="9AA0A6"/>
          </p15:clr>
        </p15:guide>
        <p15:guide id="6" orient="horz" pos="2324">
          <p15:clr>
            <a:srgbClr val="9AA0A6"/>
          </p15:clr>
        </p15:guide>
        <p15:guide id="7" orient="horz" pos="2551">
          <p15:clr>
            <a:srgbClr val="9AA0A6"/>
          </p15:clr>
        </p15:guide>
        <p15:guide id="8" pos="2154">
          <p15:clr>
            <a:srgbClr val="9AA0A6"/>
          </p15:clr>
        </p15:guide>
        <p15:guide id="9" orient="horz" pos="3628">
          <p15:clr>
            <a:srgbClr val="9AA0A6"/>
          </p15:clr>
        </p15:guide>
        <p15:guide id="10" orient="horz" pos="3855">
          <p15:clr>
            <a:srgbClr val="9AA0A6"/>
          </p15:clr>
        </p15:guide>
        <p15:guide id="11" orient="horz" pos="4876">
          <p15:clr>
            <a:srgbClr val="9AA0A6"/>
          </p15:clr>
        </p15:guide>
        <p15:guide id="12" orient="horz" pos="5102">
          <p15:clr>
            <a:srgbClr val="9AA0A6"/>
          </p15:clr>
        </p15:guide>
        <p15:guide id="13" orient="horz" pos="6293">
          <p15:clr>
            <a:srgbClr val="9AA0A6"/>
          </p15:clr>
        </p15:guide>
        <p15:guide id="14" pos="646">
          <p15:clr>
            <a:srgbClr val="9AA0A6"/>
          </p15:clr>
        </p15:guide>
        <p15:guide id="15" pos="2517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794" orient="horz"/>
        <p:guide pos="2381"/>
        <p:guide pos="510"/>
        <p:guide pos="4252"/>
        <p:guide pos="1270" orient="horz"/>
        <p:guide pos="2324" orient="horz"/>
        <p:guide pos="2551" orient="horz"/>
        <p:guide pos="2154"/>
        <p:guide pos="3628" orient="horz"/>
        <p:guide pos="3855" orient="horz"/>
        <p:guide pos="4876" orient="horz"/>
        <p:guide pos="5102" orient="horz"/>
        <p:guide pos="6293" orient="horz"/>
        <p:guide pos="646"/>
        <p:guide pos="251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aveat-regular.fntdata"/><Relationship Id="rId8" Type="http://schemas.openxmlformats.org/officeDocument/2006/relationships/font" Target="fonts/Cave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10" Type="http://schemas.openxmlformats.org/officeDocument/2006/relationships/image" Target="../media/image8.png"/><Relationship Id="rId9" Type="http://schemas.openxmlformats.org/officeDocument/2006/relationships/image" Target="../media/image6.png"/><Relationship Id="rId5" Type="http://schemas.openxmlformats.org/officeDocument/2006/relationships/image" Target="../media/image3.png"/><Relationship Id="rId6" Type="http://schemas.openxmlformats.org/officeDocument/2006/relationships/image" Target="../media/image2.png"/><Relationship Id="rId7" Type="http://schemas.openxmlformats.org/officeDocument/2006/relationships/image" Target="../media/image5.png"/><Relationship Id="rId8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98249" y="416337"/>
            <a:ext cx="1534448" cy="118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38575" y="502505"/>
            <a:ext cx="1066675" cy="1574171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1889400" y="623913"/>
            <a:ext cx="37812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000">
                <a:latin typeface="Caveat"/>
                <a:ea typeface="Caveat"/>
                <a:cs typeface="Caveat"/>
                <a:sym typeface="Caveat"/>
              </a:rPr>
              <a:t>LESSON PLAN</a:t>
            </a:r>
            <a:endParaRPr sz="5000">
              <a:latin typeface="Caveat"/>
              <a:ea typeface="Caveat"/>
              <a:cs typeface="Caveat"/>
              <a:sym typeface="Caveat"/>
            </a:endParaRPr>
          </a:p>
        </p:txBody>
      </p:sp>
      <p:grpSp>
        <p:nvGrpSpPr>
          <p:cNvPr id="57" name="Google Shape;57;p13"/>
          <p:cNvGrpSpPr/>
          <p:nvPr/>
        </p:nvGrpSpPr>
        <p:grpSpPr>
          <a:xfrm>
            <a:off x="2452159" y="1486725"/>
            <a:ext cx="2655682" cy="305199"/>
            <a:chOff x="2427574" y="1486725"/>
            <a:chExt cx="2655682" cy="305199"/>
          </a:xfrm>
        </p:grpSpPr>
        <p:pic>
          <p:nvPicPr>
            <p:cNvPr id="58" name="Google Shape;58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2458855" y="1770023"/>
              <a:ext cx="2624400" cy="219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9" name="Google Shape;59;p13"/>
            <p:cNvSpPr txBox="1"/>
            <p:nvPr/>
          </p:nvSpPr>
          <p:spPr>
            <a:xfrm>
              <a:off x="2427574" y="1486725"/>
              <a:ext cx="9204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latin typeface="Caveat"/>
                  <a:ea typeface="Caveat"/>
                  <a:cs typeface="Caveat"/>
                  <a:sym typeface="Caveat"/>
                </a:rPr>
                <a:t>DATE :</a:t>
              </a:r>
              <a:endParaRPr b="1" sz="1600">
                <a:latin typeface="Caveat"/>
                <a:ea typeface="Caveat"/>
                <a:cs typeface="Caveat"/>
                <a:sym typeface="Caveat"/>
              </a:endParaRPr>
            </a:p>
          </p:txBody>
        </p:sp>
      </p:grpSp>
      <p:sp>
        <p:nvSpPr>
          <p:cNvPr id="60" name="Google Shape;60;p13"/>
          <p:cNvSpPr/>
          <p:nvPr/>
        </p:nvSpPr>
        <p:spPr>
          <a:xfrm>
            <a:off x="810000" y="2016000"/>
            <a:ext cx="5940000" cy="1674000"/>
          </a:xfrm>
          <a:prstGeom prst="roundRect">
            <a:avLst>
              <a:gd fmla="val 7375" name="adj"/>
            </a:avLst>
          </a:prstGeom>
          <a:solidFill>
            <a:srgbClr val="0CB4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810000" y="4050000"/>
            <a:ext cx="2610000" cy="3690000"/>
          </a:xfrm>
          <a:prstGeom prst="roundRect">
            <a:avLst>
              <a:gd fmla="val 4913" name="adj"/>
            </a:avLst>
          </a:prstGeom>
          <a:solidFill>
            <a:srgbClr val="7FCCD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810000" y="8100000"/>
            <a:ext cx="5940000" cy="1890000"/>
          </a:xfrm>
          <a:prstGeom prst="roundRect">
            <a:avLst>
              <a:gd fmla="val 7375" name="adj"/>
            </a:avLst>
          </a:prstGeom>
          <a:solidFill>
            <a:srgbClr val="AF94C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3780000" y="4050000"/>
            <a:ext cx="2970000" cy="1710000"/>
          </a:xfrm>
          <a:prstGeom prst="roundRect">
            <a:avLst>
              <a:gd fmla="val 4913" name="adj"/>
            </a:avLst>
          </a:prstGeom>
          <a:solidFill>
            <a:srgbClr val="F7E07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4" name="Google Shape;64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26000" y="4635025"/>
            <a:ext cx="2136300" cy="18119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26000" y="4889605"/>
            <a:ext cx="2136300" cy="18119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26000" y="5144185"/>
            <a:ext cx="2136300" cy="18119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26000" y="5398765"/>
            <a:ext cx="2136300" cy="1811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8" name="Google Shape;68;p13"/>
          <p:cNvGrpSpPr/>
          <p:nvPr/>
        </p:nvGrpSpPr>
        <p:grpSpPr>
          <a:xfrm>
            <a:off x="4004875" y="4635025"/>
            <a:ext cx="2520250" cy="780150"/>
            <a:chOff x="3995750" y="4635025"/>
            <a:chExt cx="2520250" cy="780150"/>
          </a:xfrm>
        </p:grpSpPr>
        <p:pic>
          <p:nvPicPr>
            <p:cNvPr id="69" name="Google Shape;69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3995750" y="4635025"/>
              <a:ext cx="2520250" cy="1811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0" name="Google Shape;70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3995750" y="4887452"/>
              <a:ext cx="2520250" cy="1811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1" name="Google Shape;71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3995750" y="5144629"/>
              <a:ext cx="2520250" cy="1811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2" name="Google Shape;72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3995750" y="5397056"/>
              <a:ext cx="2520250" cy="18119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73" name="Google Shape;73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26000" y="5653345"/>
            <a:ext cx="2136300" cy="18119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26000" y="5907925"/>
            <a:ext cx="2136300" cy="18119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26000" y="6162506"/>
            <a:ext cx="2136300" cy="18119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26000" y="6417086"/>
            <a:ext cx="2136300" cy="18119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26000" y="6671666"/>
            <a:ext cx="2136300" cy="18119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26000" y="6926246"/>
            <a:ext cx="2136300" cy="18119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26000" y="7180826"/>
            <a:ext cx="2136300" cy="18119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26000" y="7435406"/>
            <a:ext cx="2136300" cy="1811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1" name="Google Shape;81;p13"/>
          <p:cNvGrpSpPr/>
          <p:nvPr/>
        </p:nvGrpSpPr>
        <p:grpSpPr>
          <a:xfrm>
            <a:off x="1035001" y="8713068"/>
            <a:ext cx="5489999" cy="1032569"/>
            <a:chOff x="1025999" y="8713068"/>
            <a:chExt cx="5489999" cy="1032569"/>
          </a:xfrm>
        </p:grpSpPr>
        <p:pic>
          <p:nvPicPr>
            <p:cNvPr id="82" name="Google Shape;82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1025999" y="8713068"/>
              <a:ext cx="5489999" cy="1811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3" name="Google Shape;83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1025999" y="8966680"/>
              <a:ext cx="5489999" cy="1811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4" name="Google Shape;84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1025999" y="9220293"/>
              <a:ext cx="5489999" cy="1811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5" name="Google Shape;85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1025999" y="9473905"/>
              <a:ext cx="5489999" cy="1811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6" name="Google Shape;86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1025999" y="9727518"/>
              <a:ext cx="5489999" cy="18119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7" name="Google Shape;87;p13"/>
          <p:cNvGrpSpPr/>
          <p:nvPr/>
        </p:nvGrpSpPr>
        <p:grpSpPr>
          <a:xfrm>
            <a:off x="1035001" y="2601430"/>
            <a:ext cx="5489999" cy="780144"/>
            <a:chOff x="1025999" y="2601430"/>
            <a:chExt cx="5489999" cy="780144"/>
          </a:xfrm>
        </p:grpSpPr>
        <p:pic>
          <p:nvPicPr>
            <p:cNvPr id="88" name="Google Shape;88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1025999" y="2601430"/>
              <a:ext cx="5489999" cy="1811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9" name="Google Shape;89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1025999" y="2853855"/>
              <a:ext cx="5489999" cy="1811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0" name="Google Shape;90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1025999" y="3111030"/>
              <a:ext cx="5489999" cy="1811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1" name="Google Shape;91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1025999" y="3363455"/>
              <a:ext cx="5489999" cy="1811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2" name="Google Shape;92;p13"/>
          <p:cNvSpPr txBox="1"/>
          <p:nvPr/>
        </p:nvSpPr>
        <p:spPr>
          <a:xfrm>
            <a:off x="1026001" y="2139200"/>
            <a:ext cx="1593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latin typeface="Caveat"/>
                <a:ea typeface="Caveat"/>
                <a:cs typeface="Caveat"/>
                <a:sym typeface="Caveat"/>
              </a:rPr>
              <a:t>LEARNING TOPICS</a:t>
            </a:r>
            <a:endParaRPr b="1" sz="1600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1318350" y="4163975"/>
            <a:ext cx="1593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latin typeface="Caveat"/>
                <a:ea typeface="Caveat"/>
                <a:cs typeface="Caveat"/>
                <a:sym typeface="Caveat"/>
              </a:rPr>
              <a:t>ACTIVITY LIST</a:t>
            </a:r>
            <a:endParaRPr b="1" sz="1600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4211100" y="4163975"/>
            <a:ext cx="2107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latin typeface="Caveat"/>
                <a:ea typeface="Caveat"/>
                <a:cs typeface="Caveat"/>
                <a:sym typeface="Caveat"/>
              </a:rPr>
              <a:t>LEARNING OBJECTIVES</a:t>
            </a:r>
            <a:endParaRPr b="1" sz="1600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1026001" y="8239325"/>
            <a:ext cx="1593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latin typeface="Caveat"/>
                <a:ea typeface="Caveat"/>
                <a:cs typeface="Caveat"/>
                <a:sym typeface="Caveat"/>
              </a:rPr>
              <a:t>TEACHER’S NOTES</a:t>
            </a:r>
            <a:endParaRPr b="1" sz="1600">
              <a:latin typeface="Caveat"/>
              <a:ea typeface="Caveat"/>
              <a:cs typeface="Caveat"/>
              <a:sym typeface="Caveat"/>
            </a:endParaRPr>
          </a:p>
        </p:txBody>
      </p:sp>
      <p:pic>
        <p:nvPicPr>
          <p:cNvPr id="96" name="Google Shape;96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933275" y="5025500"/>
            <a:ext cx="864390" cy="110402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3"/>
          <p:cNvSpPr/>
          <p:nvPr/>
        </p:nvSpPr>
        <p:spPr>
          <a:xfrm>
            <a:off x="3780000" y="6120000"/>
            <a:ext cx="2970000" cy="1620000"/>
          </a:xfrm>
          <a:prstGeom prst="roundRect">
            <a:avLst>
              <a:gd fmla="val 4913" name="adj"/>
            </a:avLst>
          </a:prstGeom>
          <a:solidFill>
            <a:srgbClr val="F2ADA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8" name="Google Shape;98;p13"/>
          <p:cNvGrpSpPr/>
          <p:nvPr/>
        </p:nvGrpSpPr>
        <p:grpSpPr>
          <a:xfrm>
            <a:off x="4004875" y="6668625"/>
            <a:ext cx="2520250" cy="780150"/>
            <a:chOff x="3995750" y="4635025"/>
            <a:chExt cx="2520250" cy="780150"/>
          </a:xfrm>
        </p:grpSpPr>
        <p:pic>
          <p:nvPicPr>
            <p:cNvPr id="99" name="Google Shape;99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3995750" y="4635025"/>
              <a:ext cx="2520250" cy="1811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0" name="Google Shape;100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3995750" y="4887452"/>
              <a:ext cx="2520250" cy="1811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1" name="Google Shape;101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3995750" y="5144629"/>
              <a:ext cx="2520250" cy="1811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2" name="Google Shape;102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3995750" y="5397056"/>
              <a:ext cx="2520250" cy="18119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03" name="Google Shape;103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021100" y="6291350"/>
            <a:ext cx="1893676" cy="176997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3"/>
          <p:cNvSpPr txBox="1"/>
          <p:nvPr/>
        </p:nvSpPr>
        <p:spPr>
          <a:xfrm>
            <a:off x="4037100" y="6210150"/>
            <a:ext cx="2455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latin typeface="Caveat"/>
                <a:ea typeface="Caveat"/>
                <a:cs typeface="Caveat"/>
                <a:sym typeface="Caveat"/>
              </a:rPr>
              <a:t>CHILDREN’S INDEPENDENCE</a:t>
            </a:r>
            <a:endParaRPr b="1" sz="1600">
              <a:latin typeface="Caveat"/>
              <a:ea typeface="Caveat"/>
              <a:cs typeface="Caveat"/>
              <a:sym typeface="Caveat"/>
            </a:endParaRPr>
          </a:p>
        </p:txBody>
      </p:sp>
      <p:pic>
        <p:nvPicPr>
          <p:cNvPr id="105" name="Google Shape;105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08928" y="9344387"/>
            <a:ext cx="1066669" cy="11040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222325" y="9285000"/>
            <a:ext cx="892850" cy="1184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