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Caveat Brush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8.png"/><Relationship Id="rId13" Type="http://schemas.openxmlformats.org/officeDocument/2006/relationships/image" Target="../media/image10.png"/><Relationship Id="rId1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DDEC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9100" y="1874550"/>
            <a:ext cx="3141525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7951" y="1874550"/>
            <a:ext cx="3141525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250" y="4303425"/>
            <a:ext cx="3141525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8750" y="4303425"/>
            <a:ext cx="3141525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64838" y="4303425"/>
            <a:ext cx="3141525" cy="208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3150" y="1561024"/>
            <a:ext cx="1613219" cy="69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40988" y="3986212"/>
            <a:ext cx="1613250" cy="69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28628" y="1518183"/>
            <a:ext cx="1698675" cy="731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7763" y="3929062"/>
            <a:ext cx="1991275" cy="8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86272" y="3960519"/>
            <a:ext cx="1698675" cy="71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9">
            <a:alphaModFix/>
          </a:blip>
          <a:srcRect b="51418" l="2644" r="2568" t="0"/>
          <a:stretch/>
        </p:blipFill>
        <p:spPr>
          <a:xfrm>
            <a:off x="0" y="6452200"/>
            <a:ext cx="10691999" cy="110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 rotWithShape="1">
          <a:blip r:embed="rId10">
            <a:alphaModFix/>
          </a:blip>
          <a:srcRect b="0" l="0" r="34180" t="0"/>
          <a:stretch/>
        </p:blipFill>
        <p:spPr>
          <a:xfrm>
            <a:off x="9483425" y="1465475"/>
            <a:ext cx="1208575" cy="119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831275" y="-348800"/>
            <a:ext cx="1559625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 rotWithShape="1">
          <a:blip r:embed="rId12">
            <a:alphaModFix/>
          </a:blip>
          <a:srcRect b="0" l="0" r="0" t="33945"/>
          <a:stretch/>
        </p:blipFill>
        <p:spPr>
          <a:xfrm>
            <a:off x="7981950" y="-12075"/>
            <a:ext cx="1836200" cy="7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88933" y="710156"/>
            <a:ext cx="1932450" cy="18961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3205125" y="1669550"/>
            <a:ext cx="120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Monday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82375" y="1669550"/>
            <a:ext cx="120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Tuesday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243263" y="4110413"/>
            <a:ext cx="120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Wednesday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745838" y="4110413"/>
            <a:ext cx="120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Thursday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8235450" y="4110413"/>
            <a:ext cx="120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Friday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602800" y="504825"/>
            <a:ext cx="5486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F29178"/>
                </a:solidFill>
                <a:latin typeface="Caveat Brush"/>
                <a:ea typeface="Caveat Brush"/>
                <a:cs typeface="Caveat Brush"/>
                <a:sym typeface="Caveat Brush"/>
              </a:rPr>
              <a:t>CLASS SCHEDULE</a:t>
            </a:r>
            <a:endParaRPr sz="5600">
              <a:solidFill>
                <a:srgbClr val="F29178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