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matic SC"/>
      <p:regular r:id="rId7"/>
      <p:bold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517">
          <p15:clr>
            <a:srgbClr val="A4A3A4"/>
          </p15:clr>
        </p15:guide>
        <p15:guide id="3" pos="510">
          <p15:clr>
            <a:srgbClr val="9AA0A6"/>
          </p15:clr>
        </p15:guide>
        <p15:guide id="4" pos="4365">
          <p15:clr>
            <a:srgbClr val="9AA0A6"/>
          </p15:clr>
        </p15:guide>
        <p15:guide id="5" pos="2415">
          <p15:clr>
            <a:srgbClr val="9AA0A6"/>
          </p15:clr>
        </p15:guide>
        <p15:guide id="6" orient="horz" pos="907">
          <p15:clr>
            <a:srgbClr val="9AA0A6"/>
          </p15:clr>
        </p15:guide>
        <p15:guide id="7" orient="horz" pos="640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517"/>
        <p:guide pos="510"/>
        <p:guide pos="4365"/>
        <p:guide pos="2415"/>
        <p:guide pos="907" orient="horz"/>
        <p:guide pos="640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ermanentMark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maticSC-regular.fntdata"/><Relationship Id="rId8" Type="http://schemas.openxmlformats.org/officeDocument/2006/relationships/font" Target="fonts/AmaticS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10" Type="http://schemas.openxmlformats.org/officeDocument/2006/relationships/image" Target="../media/image3.png"/><Relationship Id="rId9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08350" y="1447800"/>
            <a:ext cx="3024000" cy="738900"/>
          </a:xfrm>
          <a:prstGeom prst="roundRect">
            <a:avLst>
              <a:gd fmla="val 21001" name="adj"/>
            </a:avLst>
          </a:prstGeom>
          <a:solidFill>
            <a:srgbClr val="FEE9C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808350" y="2348712"/>
            <a:ext cx="3024000" cy="738900"/>
          </a:xfrm>
          <a:prstGeom prst="roundRect">
            <a:avLst>
              <a:gd fmla="val 21001" name="adj"/>
            </a:avLst>
          </a:prstGeom>
          <a:solidFill>
            <a:srgbClr val="FFF2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808350" y="4614900"/>
            <a:ext cx="3024000" cy="1738200"/>
          </a:xfrm>
          <a:prstGeom prst="roundRect">
            <a:avLst>
              <a:gd fmla="val 8407" name="adj"/>
            </a:avLst>
          </a:prstGeom>
          <a:solidFill>
            <a:srgbClr val="C6DAB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808350" y="3249600"/>
            <a:ext cx="6120000" cy="1203300"/>
          </a:xfrm>
          <a:prstGeom prst="roundRect">
            <a:avLst>
              <a:gd fmla="val 16592" name="adj"/>
            </a:avLst>
          </a:prstGeom>
          <a:solidFill>
            <a:srgbClr val="EBF3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994350" y="4614900"/>
            <a:ext cx="2934000" cy="2690700"/>
          </a:xfrm>
          <a:prstGeom prst="roundRect">
            <a:avLst>
              <a:gd fmla="val 5477" name="adj"/>
            </a:avLst>
          </a:prstGeom>
          <a:solidFill>
            <a:srgbClr val="FEE9C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994350" y="1447800"/>
            <a:ext cx="2934000" cy="1639800"/>
          </a:xfrm>
          <a:prstGeom prst="roundRect">
            <a:avLst>
              <a:gd fmla="val 9568" name="adj"/>
            </a:avLst>
          </a:prstGeom>
          <a:solidFill>
            <a:srgbClr val="C6DAB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808350" y="6515100"/>
            <a:ext cx="3024000" cy="1605000"/>
          </a:xfrm>
          <a:prstGeom prst="roundRect">
            <a:avLst>
              <a:gd fmla="val 9769" name="adj"/>
            </a:avLst>
          </a:prstGeom>
          <a:solidFill>
            <a:srgbClr val="EBF3D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3994350" y="7467600"/>
            <a:ext cx="2934000" cy="2702400"/>
          </a:xfrm>
          <a:prstGeom prst="roundRect">
            <a:avLst>
              <a:gd fmla="val 5278" name="adj"/>
            </a:avLst>
          </a:prstGeom>
          <a:solidFill>
            <a:srgbClr val="FFF29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06700" y="595325"/>
            <a:ext cx="970400" cy="12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7650" y="3705125"/>
            <a:ext cx="1319200" cy="117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43225" y="3891025"/>
            <a:ext cx="625450" cy="938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3"/>
          <p:cNvGrpSpPr/>
          <p:nvPr/>
        </p:nvGrpSpPr>
        <p:grpSpPr>
          <a:xfrm>
            <a:off x="762005" y="7981963"/>
            <a:ext cx="2855982" cy="2343150"/>
            <a:chOff x="762005" y="7981963"/>
            <a:chExt cx="2855982" cy="2343150"/>
          </a:xfrm>
        </p:grpSpPr>
        <p:pic>
          <p:nvPicPr>
            <p:cNvPr id="66" name="Google Shape;6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762005" y="7981963"/>
              <a:ext cx="2655826" cy="19573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" name="Google Shape;67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1400175" y="9153438"/>
              <a:ext cx="2217813" cy="117167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8" name="Google Shape;68;p13"/>
          <p:cNvGrpSpPr/>
          <p:nvPr/>
        </p:nvGrpSpPr>
        <p:grpSpPr>
          <a:xfrm>
            <a:off x="280800" y="8172450"/>
            <a:ext cx="3410150" cy="2005480"/>
            <a:chOff x="280800" y="8172450"/>
            <a:chExt cx="3410150" cy="2005480"/>
          </a:xfrm>
        </p:grpSpPr>
        <p:pic>
          <p:nvPicPr>
            <p:cNvPr id="69" name="Google Shape;69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292325" y="8172450"/>
              <a:ext cx="398625" cy="3857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 rot="-1663212">
              <a:off x="318201" y="8342271"/>
              <a:ext cx="223023" cy="2158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 rot="494244">
              <a:off x="739701" y="9947234"/>
              <a:ext cx="223023" cy="21583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2" name="Google Shape;72;p13"/>
          <p:cNvSpPr txBox="1"/>
          <p:nvPr/>
        </p:nvSpPr>
        <p:spPr>
          <a:xfrm>
            <a:off x="2038363" y="338138"/>
            <a:ext cx="34815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434343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Lesson Plan</a:t>
            </a:r>
            <a:endParaRPr sz="3600">
              <a:solidFill>
                <a:srgbClr val="434343"/>
              </a:solidFill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627350" y="1490663"/>
            <a:ext cx="138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434343"/>
                </a:solidFill>
                <a:latin typeface="Amatic SC"/>
                <a:ea typeface="Amatic SC"/>
                <a:cs typeface="Amatic SC"/>
                <a:sym typeface="Amatic SC"/>
              </a:rPr>
              <a:t>Name</a:t>
            </a:r>
            <a:endParaRPr b="1" sz="1800">
              <a:solidFill>
                <a:srgbClr val="43434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1627350" y="2405850"/>
            <a:ext cx="138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434343"/>
                </a:solidFill>
                <a:latin typeface="Amatic SC"/>
                <a:ea typeface="Amatic SC"/>
                <a:cs typeface="Amatic SC"/>
                <a:sym typeface="Amatic SC"/>
              </a:rPr>
              <a:t>Class</a:t>
            </a:r>
            <a:endParaRPr b="1" sz="1800">
              <a:solidFill>
                <a:srgbClr val="43434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4768350" y="1495425"/>
            <a:ext cx="138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434343"/>
                </a:solidFill>
                <a:latin typeface="Amatic SC"/>
                <a:ea typeface="Amatic SC"/>
                <a:cs typeface="Amatic SC"/>
                <a:sym typeface="Amatic SC"/>
              </a:rPr>
              <a:t>Schedule</a:t>
            </a:r>
            <a:endParaRPr b="1" sz="1800">
              <a:solidFill>
                <a:srgbClr val="43434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175350" y="3286013"/>
            <a:ext cx="1386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434343"/>
                </a:solidFill>
                <a:latin typeface="Amatic SC"/>
                <a:ea typeface="Amatic SC"/>
                <a:cs typeface="Amatic SC"/>
                <a:sym typeface="Amatic SC"/>
              </a:rPr>
              <a:t>Activities</a:t>
            </a:r>
            <a:endParaRPr b="1" sz="1800">
              <a:solidFill>
                <a:srgbClr val="43434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541700" y="4671513"/>
            <a:ext cx="1557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434343"/>
                </a:solidFill>
                <a:latin typeface="Amatic SC"/>
                <a:ea typeface="Amatic SC"/>
                <a:cs typeface="Amatic SC"/>
                <a:sym typeface="Amatic SC"/>
              </a:rPr>
              <a:t>Learning Objectives</a:t>
            </a:r>
            <a:endParaRPr b="1" sz="1800">
              <a:solidFill>
                <a:srgbClr val="43434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682700" y="4671513"/>
            <a:ext cx="1557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434343"/>
                </a:solidFill>
                <a:latin typeface="Amatic SC"/>
                <a:ea typeface="Amatic SC"/>
                <a:cs typeface="Amatic SC"/>
                <a:sym typeface="Amatic SC"/>
              </a:rPr>
              <a:t>Homework</a:t>
            </a:r>
            <a:endParaRPr b="1" sz="1800">
              <a:solidFill>
                <a:srgbClr val="43434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541700" y="6554750"/>
            <a:ext cx="1557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434343"/>
                </a:solidFill>
                <a:latin typeface="Amatic SC"/>
                <a:ea typeface="Amatic SC"/>
                <a:cs typeface="Amatic SC"/>
                <a:sym typeface="Amatic SC"/>
              </a:rPr>
              <a:t>Materials</a:t>
            </a:r>
            <a:endParaRPr b="1" sz="1800">
              <a:solidFill>
                <a:srgbClr val="43434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4682700" y="7515213"/>
            <a:ext cx="15573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800">
                <a:solidFill>
                  <a:srgbClr val="434343"/>
                </a:solidFill>
                <a:latin typeface="Amatic SC"/>
                <a:ea typeface="Amatic SC"/>
                <a:cs typeface="Amatic SC"/>
                <a:sym typeface="Amatic SC"/>
              </a:rPr>
              <a:t>Notes</a:t>
            </a:r>
            <a:endParaRPr b="1" sz="1800">
              <a:solidFill>
                <a:srgbClr val="434343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grpSp>
        <p:nvGrpSpPr>
          <p:cNvPr id="81" name="Google Shape;81;p13"/>
          <p:cNvGrpSpPr/>
          <p:nvPr/>
        </p:nvGrpSpPr>
        <p:grpSpPr>
          <a:xfrm>
            <a:off x="4145869" y="5033975"/>
            <a:ext cx="2612606" cy="249925"/>
            <a:chOff x="4145869" y="5033975"/>
            <a:chExt cx="2612606" cy="249925"/>
          </a:xfrm>
        </p:grpSpPr>
        <p:pic>
          <p:nvPicPr>
            <p:cNvPr id="82" name="Google Shape;82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145869" y="5033975"/>
              <a:ext cx="249925" cy="24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3" name="Google Shape;83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562475" y="5254621"/>
              <a:ext cx="2196000" cy="2928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4" name="Google Shape;84;p13"/>
          <p:cNvGrpSpPr/>
          <p:nvPr/>
        </p:nvGrpSpPr>
        <p:grpSpPr>
          <a:xfrm>
            <a:off x="4145869" y="5398613"/>
            <a:ext cx="2612606" cy="249925"/>
            <a:chOff x="4145869" y="5033975"/>
            <a:chExt cx="2612606" cy="249925"/>
          </a:xfrm>
        </p:grpSpPr>
        <p:pic>
          <p:nvPicPr>
            <p:cNvPr id="85" name="Google Shape;85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145869" y="5033975"/>
              <a:ext cx="249925" cy="24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" name="Google Shape;86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562475" y="5254621"/>
              <a:ext cx="2196000" cy="2928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7" name="Google Shape;87;p13"/>
          <p:cNvGrpSpPr/>
          <p:nvPr/>
        </p:nvGrpSpPr>
        <p:grpSpPr>
          <a:xfrm>
            <a:off x="4145869" y="5763250"/>
            <a:ext cx="2612606" cy="249925"/>
            <a:chOff x="4145869" y="5033975"/>
            <a:chExt cx="2612606" cy="249925"/>
          </a:xfrm>
        </p:grpSpPr>
        <p:pic>
          <p:nvPicPr>
            <p:cNvPr id="88" name="Google Shape;88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145869" y="5033975"/>
              <a:ext cx="249925" cy="24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562475" y="5254621"/>
              <a:ext cx="2196000" cy="2928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0" name="Google Shape;90;p13"/>
          <p:cNvGrpSpPr/>
          <p:nvPr/>
        </p:nvGrpSpPr>
        <p:grpSpPr>
          <a:xfrm>
            <a:off x="4145869" y="6127888"/>
            <a:ext cx="2612606" cy="249925"/>
            <a:chOff x="4145869" y="5033975"/>
            <a:chExt cx="2612606" cy="249925"/>
          </a:xfrm>
        </p:grpSpPr>
        <p:pic>
          <p:nvPicPr>
            <p:cNvPr id="91" name="Google Shape;91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145869" y="5033975"/>
              <a:ext cx="249925" cy="24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562475" y="5254621"/>
              <a:ext cx="2196000" cy="2928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3" name="Google Shape;93;p13"/>
          <p:cNvGrpSpPr/>
          <p:nvPr/>
        </p:nvGrpSpPr>
        <p:grpSpPr>
          <a:xfrm>
            <a:off x="4145869" y="6492525"/>
            <a:ext cx="2612606" cy="249925"/>
            <a:chOff x="4145869" y="5033975"/>
            <a:chExt cx="2612606" cy="249925"/>
          </a:xfrm>
        </p:grpSpPr>
        <p:pic>
          <p:nvPicPr>
            <p:cNvPr id="94" name="Google Shape;94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145869" y="5033975"/>
              <a:ext cx="249925" cy="24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5" name="Google Shape;95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562475" y="5254621"/>
              <a:ext cx="2196000" cy="2928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96" name="Google Shape;96;p13"/>
          <p:cNvGrpSpPr/>
          <p:nvPr/>
        </p:nvGrpSpPr>
        <p:grpSpPr>
          <a:xfrm>
            <a:off x="4145869" y="6857163"/>
            <a:ext cx="2612606" cy="249925"/>
            <a:chOff x="4145869" y="5033975"/>
            <a:chExt cx="2612606" cy="249925"/>
          </a:xfrm>
        </p:grpSpPr>
        <p:pic>
          <p:nvPicPr>
            <p:cNvPr id="97" name="Google Shape;97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145869" y="5033975"/>
              <a:ext cx="249925" cy="249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Google Shape;98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4562475" y="5254621"/>
              <a:ext cx="2196000" cy="2928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