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Libre Baskerville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LibreBaskerville-boldItalic.fntdata"/><Relationship Id="rId5" Type="http://schemas.openxmlformats.org/officeDocument/2006/relationships/slide" Target="slides/slide1.xml"/><Relationship Id="rId6" Type="http://schemas.openxmlformats.org/officeDocument/2006/relationships/font" Target="fonts/LibreBaskerville-regular.fntdata"/><Relationship Id="rId7" Type="http://schemas.openxmlformats.org/officeDocument/2006/relationships/font" Target="fonts/LibreBaskerville-bold.fntdata"/><Relationship Id="rId8" Type="http://schemas.openxmlformats.org/officeDocument/2006/relationships/font" Target="fonts/LibreBaskerville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457200" y="0"/>
            <a:ext cx="6645600" cy="1933800"/>
          </a:xfrm>
          <a:prstGeom prst="rect">
            <a:avLst/>
          </a:prstGeom>
          <a:solidFill>
            <a:srgbClr val="4A877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0" y="1132875"/>
            <a:ext cx="7560000" cy="590100"/>
          </a:xfrm>
          <a:prstGeom prst="rect">
            <a:avLst/>
          </a:prstGeom>
          <a:solidFill>
            <a:srgbClr val="5A9C8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1145850" y="357746"/>
            <a:ext cx="52683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WILSON HARRIS</a:t>
            </a:r>
            <a:endParaRPr b="1" sz="3200">
              <a:solidFill>
                <a:schemeClr val="lt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  <p:grpSp>
        <p:nvGrpSpPr>
          <p:cNvPr id="57" name="Google Shape;57;p13"/>
          <p:cNvGrpSpPr/>
          <p:nvPr/>
        </p:nvGrpSpPr>
        <p:grpSpPr>
          <a:xfrm>
            <a:off x="722225" y="1350638"/>
            <a:ext cx="1412907" cy="153900"/>
            <a:chOff x="722225" y="1300063"/>
            <a:chExt cx="1412907" cy="153900"/>
          </a:xfrm>
        </p:grpSpPr>
        <p:pic>
          <p:nvPicPr>
            <p:cNvPr id="58" name="Google Shape;58;p13" title="ic_baseline-phone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722225" y="1318125"/>
              <a:ext cx="117775" cy="1177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9" name="Google Shape;59;p13"/>
            <p:cNvSpPr txBox="1"/>
            <p:nvPr/>
          </p:nvSpPr>
          <p:spPr>
            <a:xfrm>
              <a:off x="888932" y="1300063"/>
              <a:ext cx="12462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(123) 456-7890</a:t>
              </a:r>
              <a:endParaRPr sz="1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</p:grpSp>
      <p:grpSp>
        <p:nvGrpSpPr>
          <p:cNvPr id="60" name="Google Shape;60;p13"/>
          <p:cNvGrpSpPr/>
          <p:nvPr/>
        </p:nvGrpSpPr>
        <p:grpSpPr>
          <a:xfrm>
            <a:off x="2155650" y="1350650"/>
            <a:ext cx="1944297" cy="153900"/>
            <a:chOff x="2155650" y="1300075"/>
            <a:chExt cx="1944297" cy="153900"/>
          </a:xfrm>
        </p:grpSpPr>
        <p:pic>
          <p:nvPicPr>
            <p:cNvPr id="61" name="Google Shape;61;p13" title="ic_baseline-email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155650" y="1318125"/>
              <a:ext cx="117775" cy="1177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2" name="Google Shape;62;p13"/>
            <p:cNvSpPr txBox="1"/>
            <p:nvPr/>
          </p:nvSpPr>
          <p:spPr>
            <a:xfrm>
              <a:off x="2320047" y="1300075"/>
              <a:ext cx="17799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w.example@gmail.com</a:t>
              </a:r>
              <a:endParaRPr sz="1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</p:grpSp>
      <p:grpSp>
        <p:nvGrpSpPr>
          <p:cNvPr id="63" name="Google Shape;63;p13"/>
          <p:cNvGrpSpPr/>
          <p:nvPr/>
        </p:nvGrpSpPr>
        <p:grpSpPr>
          <a:xfrm>
            <a:off x="4236750" y="1350650"/>
            <a:ext cx="2760750" cy="153900"/>
            <a:chOff x="4236750" y="1300075"/>
            <a:chExt cx="2760750" cy="153900"/>
          </a:xfrm>
        </p:grpSpPr>
        <p:pic>
          <p:nvPicPr>
            <p:cNvPr id="64" name="Google Shape;64;p13" title="tabler_map-pin-filled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4236750" y="1318125"/>
              <a:ext cx="117775" cy="1177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5" name="Google Shape;65;p13"/>
            <p:cNvSpPr txBox="1"/>
            <p:nvPr/>
          </p:nvSpPr>
          <p:spPr>
            <a:xfrm>
              <a:off x="4400400" y="1300075"/>
              <a:ext cx="25971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lt1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13 </a:t>
              </a:r>
              <a:r>
                <a:rPr lang="en" sz="1000">
                  <a:solidFill>
                    <a:schemeClr val="lt1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Mansfield </a:t>
              </a:r>
              <a:r>
                <a:rPr lang="en" sz="1000">
                  <a:solidFill>
                    <a:schemeClr val="lt1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St, Los Angeles, CA 90016</a:t>
              </a:r>
              <a:endParaRPr sz="1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</p:grpSp>
      <p:sp>
        <p:nvSpPr>
          <p:cNvPr id="66" name="Google Shape;66;p13"/>
          <p:cNvSpPr txBox="1"/>
          <p:nvPr/>
        </p:nvSpPr>
        <p:spPr>
          <a:xfrm>
            <a:off x="457200" y="2348700"/>
            <a:ext cx="6645600" cy="78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[Today’s Date]</a:t>
            </a:r>
            <a:endParaRPr sz="10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8C8C8C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[Hiring Manager’s Name]</a:t>
            </a:r>
            <a:endParaRPr b="1" sz="1000">
              <a:solidFill>
                <a:srgbClr val="8C8C8C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8C8C8C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[Company Name]</a:t>
            </a:r>
            <a:endParaRPr sz="1000">
              <a:solidFill>
                <a:srgbClr val="8C8C8C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8C8C8C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[Company Address]</a:t>
            </a:r>
            <a:endParaRPr sz="1000">
              <a:solidFill>
                <a:srgbClr val="8C8C8C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8C8C8C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[City, State, ZIP Code]</a:t>
            </a:r>
            <a:endParaRPr sz="1000">
              <a:solidFill>
                <a:srgbClr val="8C8C8C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Dear [Hiring Manager],</a:t>
            </a:r>
            <a:endParaRPr sz="10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I am reaching out to apply for the [position title] position at [Company Name]. I am a [your role or specialization] with hands-on experience in [your main area of expertise]. I came across this opportunity through [job board / referral], and I am very interested because it strongly aligns with my professional background and career interests.</a:t>
            </a:r>
            <a:endParaRPr sz="10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Based on the job description, I believe my skills and experience closely match what your team is looking for. In my previous roles, I have worked extensively with [relevant tasks, tools, or responsibilities], allowing me to build strong capabilities in [key skills]. I am confident these strengths would enable me to contribute effectively to your organization.</a:t>
            </a:r>
            <a:endParaRPr sz="10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Key accomplishments include:</a:t>
            </a:r>
            <a:endParaRPr sz="10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29210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ibre Baskerville"/>
              <a:buChar char="●"/>
            </a:pPr>
            <a:r>
              <a:rPr lang="en" sz="1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[Achievement with measurable result or number]</a:t>
            </a:r>
            <a:endParaRPr sz="10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29210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ibre Baskerville"/>
              <a:buChar char="●"/>
            </a:pPr>
            <a:r>
              <a:rPr lang="en" sz="1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[Achievement with impact, performance, or growth metrics]</a:t>
            </a:r>
            <a:endParaRPr sz="10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292100" lvl="0" marL="4572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ibre Baskerville"/>
              <a:buChar char="●"/>
            </a:pPr>
            <a:r>
              <a:rPr lang="en" sz="1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[Achievement showing efficiency, improvement, or scale]</a:t>
            </a:r>
            <a:endParaRPr sz="10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I have also taken time to learn more about [Company Name] and its direction within the industry. Considering current trends and challenges, I believe my experience in [specific skill or area] would allow me to support your goals and help drive continued success.</a:t>
            </a:r>
            <a:endParaRPr sz="10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I would welcome the opportunity to further discuss how my background could be a strong fit for your team. I can be reached at (123) 456-7890 or w.example@gmail.com. Thank you for your time and consideration, and I look forward to hearing from you.</a:t>
            </a:r>
            <a:endParaRPr sz="10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Sincerely,</a:t>
            </a:r>
            <a:endParaRPr sz="10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Wilson Harris</a:t>
            </a:r>
            <a:endParaRPr b="1" sz="12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