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our Gummy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Gumm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ourGummy-regular.fntdata"/><Relationship Id="rId8" Type="http://schemas.openxmlformats.org/officeDocument/2006/relationships/font" Target="fonts/SourGummy-bold.fntdata"/><Relationship Id="rId10" Type="http://schemas.openxmlformats.org/officeDocument/2006/relationships/font" Target="fonts/SourGummy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.png"/><Relationship Id="rId22" Type="http://schemas.openxmlformats.org/officeDocument/2006/relationships/image" Target="../media/image1.png"/><Relationship Id="rId21" Type="http://schemas.openxmlformats.org/officeDocument/2006/relationships/image" Target="../media/image19.png"/><Relationship Id="rId24" Type="http://schemas.openxmlformats.org/officeDocument/2006/relationships/image" Target="../media/image24.png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Relationship Id="rId26" Type="http://schemas.openxmlformats.org/officeDocument/2006/relationships/image" Target="../media/image23.png"/><Relationship Id="rId25" Type="http://schemas.openxmlformats.org/officeDocument/2006/relationships/image" Target="../media/image22.png"/><Relationship Id="rId5" Type="http://schemas.openxmlformats.org/officeDocument/2006/relationships/image" Target="../media/image12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16.png"/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image" Target="../media/image4.png"/><Relationship Id="rId12" Type="http://schemas.openxmlformats.org/officeDocument/2006/relationships/image" Target="../media/image21.png"/><Relationship Id="rId15" Type="http://schemas.openxmlformats.org/officeDocument/2006/relationships/image" Target="../media/image6.png"/><Relationship Id="rId14" Type="http://schemas.openxmlformats.org/officeDocument/2006/relationships/image" Target="../media/image20.png"/><Relationship Id="rId17" Type="http://schemas.openxmlformats.org/officeDocument/2006/relationships/image" Target="../media/image3.png"/><Relationship Id="rId16" Type="http://schemas.openxmlformats.org/officeDocument/2006/relationships/image" Target="../media/image18.png"/><Relationship Id="rId19" Type="http://schemas.openxmlformats.org/officeDocument/2006/relationships/image" Target="../media/image2.png"/><Relationship Id="rId1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44500" y="253200"/>
            <a:ext cx="7071000" cy="10185600"/>
          </a:xfrm>
          <a:prstGeom prst="roundRect">
            <a:avLst>
              <a:gd fmla="val 3525" name="adj"/>
            </a:avLst>
          </a:prstGeom>
          <a:noFill/>
          <a:ln cap="flat" cmpd="sng" w="76200">
            <a:solidFill>
              <a:srgbClr val="68A0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564300" y="450104"/>
            <a:ext cx="64314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68A03E"/>
                </a:solidFill>
                <a:latin typeface="Sour Gummy"/>
                <a:ea typeface="Sour Gummy"/>
                <a:cs typeface="Sour Gummy"/>
                <a:sym typeface="Sour Gummy"/>
              </a:rPr>
              <a:t>PRE</a:t>
            </a:r>
            <a:r>
              <a:rPr b="1" lang="en" sz="3500">
                <a:solidFill>
                  <a:srgbClr val="68A03E"/>
                </a:solidFill>
                <a:latin typeface="Sour Gummy"/>
                <a:ea typeface="Sour Gummy"/>
                <a:cs typeface="Sour Gummy"/>
                <a:sym typeface="Sour Gummy"/>
              </a:rPr>
              <a:t>-</a:t>
            </a:r>
            <a:r>
              <a:rPr b="1" lang="en" sz="3500">
                <a:solidFill>
                  <a:srgbClr val="68A03E"/>
                </a:solidFill>
                <a:latin typeface="Sour Gummy"/>
                <a:ea typeface="Sour Gummy"/>
                <a:cs typeface="Sour Gummy"/>
                <a:sym typeface="Sour Gummy"/>
              </a:rPr>
              <a:t>WRITING WORKSHEET</a:t>
            </a:r>
            <a:endParaRPr b="1" sz="3500">
              <a:solidFill>
                <a:srgbClr val="68A0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576550" y="1554350"/>
            <a:ext cx="6456900" cy="0"/>
          </a:xfrm>
          <a:prstGeom prst="straightConnector1">
            <a:avLst/>
          </a:prstGeom>
          <a:noFill/>
          <a:ln cap="flat" cmpd="sng" w="9525">
            <a:solidFill>
              <a:srgbClr val="3C251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564300" y="1149706"/>
            <a:ext cx="205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68A03E"/>
                </a:solidFill>
                <a:latin typeface="Sour Gummy"/>
                <a:ea typeface="Sour Gummy"/>
                <a:cs typeface="Sour Gummy"/>
                <a:sym typeface="Sour Gummy"/>
              </a:rPr>
              <a:t>Name</a:t>
            </a:r>
            <a:endParaRPr b="1" sz="1600">
              <a:solidFill>
                <a:srgbClr val="68A0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768975" y="1149706"/>
            <a:ext cx="205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68A03E"/>
                </a:solidFill>
                <a:latin typeface="Sour Gummy"/>
                <a:ea typeface="Sour Gummy"/>
                <a:cs typeface="Sour Gummy"/>
                <a:sym typeface="Sour Gummy"/>
              </a:rPr>
              <a:t>Class</a:t>
            </a:r>
            <a:endParaRPr b="1" sz="1600">
              <a:solidFill>
                <a:srgbClr val="68A0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973650" y="1149706"/>
            <a:ext cx="205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68A03E"/>
                </a:solidFill>
                <a:latin typeface="Sour Gummy"/>
                <a:ea typeface="Sour Gummy"/>
                <a:cs typeface="Sour Gummy"/>
                <a:sym typeface="Sour Gummy"/>
              </a:rPr>
              <a:t>Date</a:t>
            </a:r>
            <a:endParaRPr b="1" sz="1600">
              <a:solidFill>
                <a:srgbClr val="68A0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pic>
        <p:nvPicPr>
          <p:cNvPr id="60" name="Google Shape;60;p13" title="Ресурс 9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025" y="7064950"/>
            <a:ext cx="1503650" cy="25804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576725" y="1883200"/>
            <a:ext cx="6431400" cy="978600"/>
          </a:xfrm>
          <a:prstGeom prst="roundRect">
            <a:avLst>
              <a:gd fmla="val 11629" name="adj"/>
            </a:avLst>
          </a:prstGeom>
          <a:noFill/>
          <a:ln cap="flat" cmpd="sng" w="9525">
            <a:solidFill>
              <a:srgbClr val="3C25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3" title="Ресурс 1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675" y="2004247"/>
            <a:ext cx="698725" cy="73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title="Ресурс 3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6071" y="2090762"/>
            <a:ext cx="639425" cy="563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3"/>
          <p:cNvGrpSpPr/>
          <p:nvPr/>
        </p:nvGrpSpPr>
        <p:grpSpPr>
          <a:xfrm>
            <a:off x="1578821" y="2303584"/>
            <a:ext cx="4483003" cy="272700"/>
            <a:chOff x="1578821" y="2296483"/>
            <a:chExt cx="4483003" cy="272700"/>
          </a:xfrm>
        </p:grpSpPr>
        <p:pic>
          <p:nvPicPr>
            <p:cNvPr id="65" name="Google Shape;65;p13" title="Ресурс 11@2x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578824" y="2297300"/>
              <a:ext cx="4483000" cy="247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 title="Ресурс 10@2x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578821" y="2296483"/>
              <a:ext cx="735600" cy="272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" name="Google Shape;67;p13"/>
          <p:cNvSpPr/>
          <p:nvPr/>
        </p:nvSpPr>
        <p:spPr>
          <a:xfrm>
            <a:off x="576725" y="3101875"/>
            <a:ext cx="6431400" cy="978600"/>
          </a:xfrm>
          <a:prstGeom prst="roundRect">
            <a:avLst>
              <a:gd fmla="val 11629" name="adj"/>
            </a:avLst>
          </a:prstGeom>
          <a:noFill/>
          <a:ln cap="flat" cmpd="sng" w="9525">
            <a:solidFill>
              <a:srgbClr val="3C25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3" title="Ресурс 2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4975" y="3278375"/>
            <a:ext cx="656875" cy="6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 title="Ресурс 4@2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38175" y="3259065"/>
            <a:ext cx="570225" cy="6642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13"/>
          <p:cNvGrpSpPr/>
          <p:nvPr/>
        </p:nvGrpSpPr>
        <p:grpSpPr>
          <a:xfrm>
            <a:off x="1578825" y="3325275"/>
            <a:ext cx="4496776" cy="582375"/>
            <a:chOff x="1578825" y="3338125"/>
            <a:chExt cx="4496776" cy="582375"/>
          </a:xfrm>
        </p:grpSpPr>
        <p:pic>
          <p:nvPicPr>
            <p:cNvPr id="71" name="Google Shape;71;p13" title="Ресурс 13@2x.png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578825" y="3357000"/>
              <a:ext cx="4496776" cy="56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 title="Ресурс 12@2x.pn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578825" y="3338125"/>
              <a:ext cx="753295" cy="582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" name="Google Shape;73;p13"/>
          <p:cNvSpPr/>
          <p:nvPr/>
        </p:nvSpPr>
        <p:spPr>
          <a:xfrm>
            <a:off x="576725" y="4320550"/>
            <a:ext cx="6431400" cy="978600"/>
          </a:xfrm>
          <a:prstGeom prst="roundRect">
            <a:avLst>
              <a:gd fmla="val 11629" name="adj"/>
            </a:avLst>
          </a:prstGeom>
          <a:noFill/>
          <a:ln cap="flat" cmpd="sng" w="9525">
            <a:solidFill>
              <a:srgbClr val="3C25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3" title="Ресурс 5@2x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9025" y="4408088"/>
            <a:ext cx="544327" cy="80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 title="Ресурс 7@2x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272850" y="4408092"/>
            <a:ext cx="570225" cy="8035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1529450" y="4543950"/>
            <a:ext cx="4520526" cy="582375"/>
            <a:chOff x="1529450" y="4522525"/>
            <a:chExt cx="4520526" cy="582375"/>
          </a:xfrm>
        </p:grpSpPr>
        <p:pic>
          <p:nvPicPr>
            <p:cNvPr id="77" name="Google Shape;77;p13" title="Ресурс 15@2x.png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529450" y="4522525"/>
              <a:ext cx="4520526" cy="582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 title="Ресурс 14@2x.png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1529450" y="4541396"/>
              <a:ext cx="1114615" cy="563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" name="Google Shape;79;p13"/>
          <p:cNvSpPr/>
          <p:nvPr/>
        </p:nvSpPr>
        <p:spPr>
          <a:xfrm>
            <a:off x="576725" y="5539225"/>
            <a:ext cx="6431400" cy="978600"/>
          </a:xfrm>
          <a:prstGeom prst="roundRect">
            <a:avLst>
              <a:gd fmla="val 11629" name="adj"/>
            </a:avLst>
          </a:prstGeom>
          <a:noFill/>
          <a:ln cap="flat" cmpd="sng" w="9525">
            <a:solidFill>
              <a:srgbClr val="3C25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3" title="Ресурс 6@2x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55675" y="5701187"/>
            <a:ext cx="698725" cy="6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Ресурс 8@2x.pn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272851" y="5640013"/>
            <a:ext cx="570225" cy="777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3"/>
          <p:cNvGrpSpPr/>
          <p:nvPr/>
        </p:nvGrpSpPr>
        <p:grpSpPr>
          <a:xfrm>
            <a:off x="1600546" y="5926275"/>
            <a:ext cx="4520530" cy="255075"/>
            <a:chOff x="1600546" y="5897403"/>
            <a:chExt cx="4520530" cy="255075"/>
          </a:xfrm>
        </p:grpSpPr>
        <p:pic>
          <p:nvPicPr>
            <p:cNvPr id="83" name="Google Shape;83;p13" title="Ресурс 17@2x.png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1600550" y="5921500"/>
              <a:ext cx="4520526" cy="21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 title="Ресурс 16@2x.png"/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1600546" y="5897403"/>
              <a:ext cx="771550" cy="2550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5" name="Google Shape;85;p13"/>
          <p:cNvGrpSpPr/>
          <p:nvPr/>
        </p:nvGrpSpPr>
        <p:grpSpPr>
          <a:xfrm>
            <a:off x="4938600" y="7003375"/>
            <a:ext cx="731700" cy="705600"/>
            <a:chOff x="4938600" y="7003375"/>
            <a:chExt cx="731700" cy="705600"/>
          </a:xfrm>
        </p:grpSpPr>
        <p:pic>
          <p:nvPicPr>
            <p:cNvPr id="86" name="Google Shape;86;p13" title="Ресурс 23@2x.png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4992450" y="7043425"/>
              <a:ext cx="618975" cy="618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3"/>
            <p:cNvSpPr/>
            <p:nvPr/>
          </p:nvSpPr>
          <p:spPr>
            <a:xfrm>
              <a:off x="4938600" y="7003375"/>
              <a:ext cx="731700" cy="7056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2862875" y="6829350"/>
            <a:ext cx="1618800" cy="1611900"/>
            <a:chOff x="2862875" y="6829350"/>
            <a:chExt cx="1618800" cy="1611900"/>
          </a:xfrm>
        </p:grpSpPr>
        <p:pic>
          <p:nvPicPr>
            <p:cNvPr id="89" name="Google Shape;89;p13" title="Ресурс 20@2x.png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2890778" y="6861025"/>
              <a:ext cx="1560693" cy="1548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3"/>
            <p:cNvSpPr/>
            <p:nvPr/>
          </p:nvSpPr>
          <p:spPr>
            <a:xfrm>
              <a:off x="2862875" y="6829350"/>
              <a:ext cx="1618800" cy="16119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5354000" y="7728750"/>
            <a:ext cx="1310400" cy="1286400"/>
            <a:chOff x="5354000" y="7728750"/>
            <a:chExt cx="1310400" cy="1286400"/>
          </a:xfrm>
        </p:grpSpPr>
        <p:pic>
          <p:nvPicPr>
            <p:cNvPr id="92" name="Google Shape;92;p13" title="Ресурс 19@2x.png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5392300" y="7774425"/>
              <a:ext cx="1222500" cy="1203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3"/>
            <p:cNvSpPr/>
            <p:nvPr/>
          </p:nvSpPr>
          <p:spPr>
            <a:xfrm>
              <a:off x="5354000" y="7728750"/>
              <a:ext cx="1310400" cy="1286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5522900" y="9259025"/>
            <a:ext cx="439200" cy="431100"/>
            <a:chOff x="5522900" y="9259025"/>
            <a:chExt cx="439200" cy="431100"/>
          </a:xfrm>
        </p:grpSpPr>
        <p:pic>
          <p:nvPicPr>
            <p:cNvPr id="95" name="Google Shape;95;p13" title="Ресурс 22@2x.png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5563429" y="9296179"/>
              <a:ext cx="359691" cy="359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3"/>
            <p:cNvSpPr/>
            <p:nvPr/>
          </p:nvSpPr>
          <p:spPr>
            <a:xfrm>
              <a:off x="5522900" y="9259025"/>
              <a:ext cx="439200" cy="4311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3621076" y="9522199"/>
            <a:ext cx="416700" cy="428700"/>
            <a:chOff x="3621076" y="9522199"/>
            <a:chExt cx="416700" cy="428700"/>
          </a:xfrm>
        </p:grpSpPr>
        <p:pic>
          <p:nvPicPr>
            <p:cNvPr id="98" name="Google Shape;98;p13" title="Ресурс 21@2x.png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3650414" y="9557329"/>
              <a:ext cx="353595" cy="359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3"/>
            <p:cNvSpPr/>
            <p:nvPr/>
          </p:nvSpPr>
          <p:spPr>
            <a:xfrm>
              <a:off x="3621076" y="9522199"/>
              <a:ext cx="416700" cy="4287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4168600" y="8604750"/>
            <a:ext cx="1114500" cy="1121700"/>
            <a:chOff x="4168600" y="8604750"/>
            <a:chExt cx="1114500" cy="1121700"/>
          </a:xfrm>
        </p:grpSpPr>
        <p:pic>
          <p:nvPicPr>
            <p:cNvPr id="101" name="Google Shape;101;p13" title="Ресурс 18@2x.png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4224388" y="8662792"/>
              <a:ext cx="999819" cy="1005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3"/>
            <p:cNvSpPr/>
            <p:nvPr/>
          </p:nvSpPr>
          <p:spPr>
            <a:xfrm>
              <a:off x="4168600" y="8604750"/>
              <a:ext cx="1114500" cy="11217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2757850" y="8825400"/>
            <a:ext cx="837000" cy="803400"/>
            <a:chOff x="2757850" y="8825400"/>
            <a:chExt cx="837000" cy="803400"/>
          </a:xfrm>
        </p:grpSpPr>
        <p:pic>
          <p:nvPicPr>
            <p:cNvPr id="104" name="Google Shape;104;p13" title="Ресурс 24@2x.png"/>
            <p:cNvPicPr preferRelativeResize="0"/>
            <p:nvPr/>
          </p:nvPicPr>
          <p:blipFill>
            <a:blip r:embed="rId26">
              <a:alphaModFix/>
            </a:blip>
            <a:stretch>
              <a:fillRect/>
            </a:stretch>
          </p:blipFill>
          <p:spPr>
            <a:xfrm>
              <a:off x="2811537" y="8863684"/>
              <a:ext cx="731575" cy="7193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3"/>
            <p:cNvSpPr/>
            <p:nvPr/>
          </p:nvSpPr>
          <p:spPr>
            <a:xfrm>
              <a:off x="2757850" y="8825400"/>
              <a:ext cx="837000" cy="8034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