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on"/>
      <p:regular r:id="rId7"/>
    </p:embeddedFont>
    <p:embeddedFont>
      <p:font typeface="Archivo Narrow Medium"/>
      <p:regular r:id="rId8"/>
      <p:bold r:id="rId9"/>
      <p:italic r:id="rId10"/>
      <p:boldItalic r:id="rId11"/>
    </p:embeddedFont>
    <p:embeddedFont>
      <p:font typeface="Hurricane"/>
      <p:regular r:id="rId12"/>
    </p:embeddedFont>
    <p:embeddedFont>
      <p:font typeface="Archivo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91">
          <p15:clr>
            <a:srgbClr val="747775"/>
          </p15:clr>
        </p15:guide>
        <p15:guide id="2" pos="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91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chivoNarrowMedium-boldItalic.fntdata"/><Relationship Id="rId10" Type="http://schemas.openxmlformats.org/officeDocument/2006/relationships/font" Target="fonts/ArchivoNarrowMedium-italic.fntdata"/><Relationship Id="rId13" Type="http://schemas.openxmlformats.org/officeDocument/2006/relationships/font" Target="fonts/ArchivoBlack-regular.fntdata"/><Relationship Id="rId12" Type="http://schemas.openxmlformats.org/officeDocument/2006/relationships/font" Target="fonts/Hurrica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chivoNarrow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on-regular.fntdata"/><Relationship Id="rId8" Type="http://schemas.openxmlformats.org/officeDocument/2006/relationships/font" Target="fonts/ArchivoNarrow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03325" y="0"/>
            <a:ext cx="2970000" cy="106983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 rot="-5400000">
            <a:off x="1985225" y="3654996"/>
            <a:ext cx="8206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2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PIZZA</a:t>
            </a:r>
            <a:endParaRPr sz="182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88302" y="1542103"/>
            <a:ext cx="3858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100">
                <a:solidFill>
                  <a:srgbClr val="F37121"/>
                </a:solidFill>
                <a:latin typeface="Anton"/>
                <a:ea typeface="Anton"/>
                <a:cs typeface="Anton"/>
                <a:sym typeface="Anton"/>
              </a:rPr>
              <a:t>DELICIOUS </a:t>
            </a:r>
            <a:endParaRPr sz="7100">
              <a:solidFill>
                <a:srgbClr val="F3712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solidFill>
                  <a:srgbClr val="F37121"/>
                </a:solidFill>
                <a:latin typeface="Anton"/>
                <a:ea typeface="Anton"/>
                <a:cs typeface="Anton"/>
                <a:sym typeface="Anton"/>
              </a:rPr>
              <a:t>PIZZA</a:t>
            </a:r>
            <a:endParaRPr sz="7100">
              <a:solidFill>
                <a:srgbClr val="F3712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566800" y="514225"/>
            <a:ext cx="2133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100">
                <a:solidFill>
                  <a:srgbClr val="3C2415"/>
                </a:solidFill>
                <a:latin typeface="Hurricane"/>
                <a:ea typeface="Hurricane"/>
                <a:cs typeface="Hurricane"/>
                <a:sym typeface="Hurricane"/>
              </a:rPr>
              <a:t>extra</a:t>
            </a:r>
            <a:endParaRPr sz="10100">
              <a:solidFill>
                <a:srgbClr val="3C2415"/>
              </a:solidFill>
              <a:latin typeface="Hurricane"/>
              <a:ea typeface="Hurricane"/>
              <a:cs typeface="Hurricane"/>
              <a:sym typeface="Hurrican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88300" y="3795275"/>
            <a:ext cx="3636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C2415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most delicious pizza, tender dough, </a:t>
            </a:r>
            <a:endParaRPr sz="1600">
              <a:solidFill>
                <a:srgbClr val="3C2415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C2415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delicious toppings, you will find all types </a:t>
            </a:r>
            <a:endParaRPr sz="1600">
              <a:solidFill>
                <a:srgbClr val="3C2415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C2415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of pizza with us, come while it is hot!</a:t>
            </a:r>
            <a:endParaRPr sz="1600">
              <a:solidFill>
                <a:srgbClr val="3C2415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25" y="4845325"/>
            <a:ext cx="5343475" cy="53434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1200000" dist="95250">
              <a:srgbClr val="B45F06">
                <a:alpha val="86000"/>
              </a:srgbClr>
            </a:outerShdw>
          </a:effectLst>
        </p:spPr>
      </p:pic>
      <p:grpSp>
        <p:nvGrpSpPr>
          <p:cNvPr id="60" name="Google Shape;60;p13"/>
          <p:cNvGrpSpPr/>
          <p:nvPr/>
        </p:nvGrpSpPr>
        <p:grpSpPr>
          <a:xfrm>
            <a:off x="139993" y="147564"/>
            <a:ext cx="7273407" cy="10390925"/>
            <a:chOff x="139993" y="147564"/>
            <a:chExt cx="7273407" cy="10390925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993" y="147564"/>
              <a:ext cx="1626950" cy="10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96141" y="147564"/>
              <a:ext cx="1417259" cy="10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993" y="9465489"/>
              <a:ext cx="1626950" cy="10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96141" y="9465489"/>
              <a:ext cx="1417259" cy="107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