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</p:sldIdLst>
  <p:sldSz cy="10692000" cx="7560000"/>
  <p:notesSz cx="6858000" cy="9144000"/>
  <p:embeddedFontLst>
    <p:embeddedFont>
      <p:font typeface="Roboto Black"/>
      <p:bold r:id="rId7"/>
      <p:boldItalic r:id="rId8"/>
    </p:embeddedFont>
    <p:embeddedFont>
      <p:font typeface="Roboto"/>
      <p:regular r:id="rId9"/>
      <p:bold r:id="rId10"/>
      <p:italic r:id="rId11"/>
      <p:boldItalic r:id="rId12"/>
    </p:embeddedFont>
    <p:embeddedFont>
      <p:font typeface="Bebas Neue"/>
      <p:regular r:id="rId13"/>
    </p:embeddedFont>
    <p:embeddedFont>
      <p:font typeface="Courgette"/>
      <p:regular r:id="rId14"/>
    </p:embeddedFont>
    <p:embeddedFont>
      <p:font typeface="Pacifico"/>
      <p:regular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italic.fntdata"/><Relationship Id="rId10" Type="http://schemas.openxmlformats.org/officeDocument/2006/relationships/font" Target="fonts/Roboto-bold.fntdata"/><Relationship Id="rId13" Type="http://schemas.openxmlformats.org/officeDocument/2006/relationships/font" Target="fonts/BebasNeue-regular.fntdata"/><Relationship Id="rId12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Roboto-regular.fntdata"/><Relationship Id="rId15" Type="http://schemas.openxmlformats.org/officeDocument/2006/relationships/font" Target="fonts/Pacifico-regular.fntdata"/><Relationship Id="rId14" Type="http://schemas.openxmlformats.org/officeDocument/2006/relationships/font" Target="fonts/Courgette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RobotoBlack-bold.fntdata"/><Relationship Id="rId8" Type="http://schemas.openxmlformats.org/officeDocument/2006/relationships/font" Target="fonts/RobotoBlack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1ad533865_0_46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11ad533865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11.png"/><Relationship Id="rId13" Type="http://schemas.openxmlformats.org/officeDocument/2006/relationships/image" Target="../media/image9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Relationship Id="rId4" Type="http://schemas.openxmlformats.org/officeDocument/2006/relationships/image" Target="../media/image13.png"/><Relationship Id="rId9" Type="http://schemas.openxmlformats.org/officeDocument/2006/relationships/image" Target="../media/image3.png"/><Relationship Id="rId14" Type="http://schemas.openxmlformats.org/officeDocument/2006/relationships/image" Target="../media/image12.png"/><Relationship Id="rId5" Type="http://schemas.openxmlformats.org/officeDocument/2006/relationships/image" Target="../media/image2.png"/><Relationship Id="rId6" Type="http://schemas.openxmlformats.org/officeDocument/2006/relationships/image" Target="../media/image10.png"/><Relationship Id="rId7" Type="http://schemas.openxmlformats.org/officeDocument/2006/relationships/image" Target="../media/image6.png"/><Relationship Id="rId8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1729" l="34249" r="0" t="0"/>
          <a:stretch/>
        </p:blipFill>
        <p:spPr>
          <a:xfrm rot="5400000">
            <a:off x="1755937" y="-1755936"/>
            <a:ext cx="4048125" cy="755999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0" y="3388525"/>
            <a:ext cx="7560475" cy="7305675"/>
          </a:xfrm>
          <a:custGeom>
            <a:rect b="b" l="l" r="r" t="t"/>
            <a:pathLst>
              <a:path extrusionOk="0" h="292227" w="302419">
                <a:moveTo>
                  <a:pt x="0" y="8096"/>
                </a:moveTo>
                <a:lnTo>
                  <a:pt x="145500" y="26384"/>
                </a:lnTo>
                <a:lnTo>
                  <a:pt x="302419" y="0"/>
                </a:lnTo>
                <a:lnTo>
                  <a:pt x="302419" y="292227"/>
                </a:lnTo>
                <a:lnTo>
                  <a:pt x="0" y="292132"/>
                </a:lnTo>
                <a:close/>
              </a:path>
            </a:pathLst>
          </a:custGeom>
          <a:solidFill>
            <a:srgbClr val="2C3840"/>
          </a:solidFill>
          <a:ln>
            <a:noFill/>
          </a:ln>
        </p:spPr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291816"/>
            <a:ext cx="7560000" cy="850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263234"/>
            <a:ext cx="7560000" cy="69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66175" y="4201500"/>
            <a:ext cx="2194301" cy="4200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12" y="5173732"/>
            <a:ext cx="5637401" cy="551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8268" y="4390425"/>
            <a:ext cx="561206" cy="80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578925" y="5285750"/>
            <a:ext cx="480754" cy="6984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800100" y="4676775"/>
            <a:ext cx="61818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7800">
                <a:solidFill>
                  <a:srgbClr val="F56B4A"/>
                </a:solidFill>
                <a:latin typeface="Roboto Black"/>
                <a:ea typeface="Roboto Black"/>
                <a:cs typeface="Roboto Black"/>
                <a:sym typeface="Roboto Black"/>
              </a:rPr>
              <a:t>PIZZA MENU</a:t>
            </a:r>
            <a:endParaRPr sz="7800">
              <a:solidFill>
                <a:srgbClr val="F56B4A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1943100" y="5695950"/>
            <a:ext cx="3886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620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Delicious</a:t>
            </a:r>
            <a:endParaRPr sz="6200">
              <a:solidFill>
                <a:schemeClr val="lt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1036800" y="6705600"/>
            <a:ext cx="5486400" cy="9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FUSCE GRAVIDA FERMENTUM LECTUS EGET SODALES. MAECENAS METUS ANTE, FACILISIS QUIS AUGUE EU, PORTTITOR ELEIFEND EX. 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5" name="Google Shape;65;p13"/>
          <p:cNvGrpSpPr/>
          <p:nvPr/>
        </p:nvGrpSpPr>
        <p:grpSpPr>
          <a:xfrm>
            <a:off x="1695525" y="8096250"/>
            <a:ext cx="4486200" cy="457200"/>
            <a:chOff x="1314525" y="7534275"/>
            <a:chExt cx="4486200" cy="457200"/>
          </a:xfrm>
        </p:grpSpPr>
        <p:sp>
          <p:nvSpPr>
            <p:cNvPr id="66" name="Google Shape;66;p13"/>
            <p:cNvSpPr/>
            <p:nvPr/>
          </p:nvSpPr>
          <p:spPr>
            <a:xfrm>
              <a:off x="1314525" y="7534275"/>
              <a:ext cx="4486200" cy="457200"/>
            </a:xfrm>
            <a:prstGeom prst="roundRect">
              <a:avLst>
                <a:gd fmla="val 50000" name="adj"/>
              </a:avLst>
            </a:prstGeom>
            <a:solidFill>
              <a:srgbClr val="9DBE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3"/>
            <p:cNvSpPr txBox="1"/>
            <p:nvPr/>
          </p:nvSpPr>
          <p:spPr>
            <a:xfrm>
              <a:off x="1444950" y="7547325"/>
              <a:ext cx="42318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DELIVERY OF ORDERS: (123) 456</a:t>
              </a:r>
              <a:r>
                <a:rPr lang="ru" sz="16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-7890</a:t>
              </a:r>
              <a:endPara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8" name="Google Shape;68;p13"/>
          <p:cNvSpPr txBox="1"/>
          <p:nvPr/>
        </p:nvSpPr>
        <p:spPr>
          <a:xfrm>
            <a:off x="1036800" y="8915400"/>
            <a:ext cx="5486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LOCATION OF THE PIZZERIA</a:t>
            </a:r>
            <a:endParaRPr b="1"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1008225" y="9249750"/>
            <a:ext cx="5486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74325 Shannon Coves Apt. 009, Port Cesarbury, Bilzen 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70" name="Google Shape;70;p13"/>
          <p:cNvGrpSpPr/>
          <p:nvPr/>
        </p:nvGrpSpPr>
        <p:grpSpPr>
          <a:xfrm>
            <a:off x="276225" y="9705975"/>
            <a:ext cx="7148628" cy="619125"/>
            <a:chOff x="276225" y="9705975"/>
            <a:chExt cx="7148628" cy="619125"/>
          </a:xfrm>
        </p:grpSpPr>
        <p:cxnSp>
          <p:nvCxnSpPr>
            <p:cNvPr id="71" name="Google Shape;71;p13"/>
            <p:cNvCxnSpPr/>
            <p:nvPr/>
          </p:nvCxnSpPr>
          <p:spPr>
            <a:xfrm>
              <a:off x="276225" y="9705975"/>
              <a:ext cx="7038900" cy="0"/>
            </a:xfrm>
            <a:prstGeom prst="straightConnector1">
              <a:avLst/>
            </a:prstGeom>
            <a:noFill/>
            <a:ln cap="flat" cmpd="sng" w="9525">
              <a:solidFill>
                <a:srgbClr val="F0A41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" name="Google Shape;72;p13"/>
            <p:cNvCxnSpPr/>
            <p:nvPr/>
          </p:nvCxnSpPr>
          <p:spPr>
            <a:xfrm>
              <a:off x="276225" y="10325100"/>
              <a:ext cx="7038900" cy="0"/>
            </a:xfrm>
            <a:prstGeom prst="straightConnector1">
              <a:avLst/>
            </a:prstGeom>
            <a:noFill/>
            <a:ln cap="flat" cmpd="sng" w="9525">
              <a:solidFill>
                <a:srgbClr val="F0A41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73" name="Google Shape;73;p1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279656" y="9934480"/>
              <a:ext cx="195275" cy="1909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13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4752300" y="9930040"/>
              <a:ext cx="195275" cy="1998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13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6400800" y="9934523"/>
              <a:ext cx="195275" cy="190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13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2565663" y="9937548"/>
              <a:ext cx="96597" cy="18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" name="Google Shape;77;p13"/>
            <p:cNvSpPr txBox="1"/>
            <p:nvPr/>
          </p:nvSpPr>
          <p:spPr>
            <a:xfrm>
              <a:off x="522563" y="9945348"/>
              <a:ext cx="19050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instagram.com/username</a:t>
              </a:r>
              <a:endPara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" name="Google Shape;78;p13"/>
            <p:cNvSpPr txBox="1"/>
            <p:nvPr/>
          </p:nvSpPr>
          <p:spPr>
            <a:xfrm>
              <a:off x="2754763" y="9945348"/>
              <a:ext cx="19050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facebook.com/username</a:t>
              </a:r>
              <a:endPara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" name="Google Shape;79;p13"/>
            <p:cNvSpPr txBox="1"/>
            <p:nvPr/>
          </p:nvSpPr>
          <p:spPr>
            <a:xfrm>
              <a:off x="5040095" y="9945350"/>
              <a:ext cx="11988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(123) 456-7890</a:t>
              </a:r>
              <a:endPara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" name="Google Shape;80;p13"/>
            <p:cNvSpPr txBox="1"/>
            <p:nvPr/>
          </p:nvSpPr>
          <p:spPr>
            <a:xfrm>
              <a:off x="6658653" y="9945350"/>
              <a:ext cx="7662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domain.ltd</a:t>
              </a:r>
              <a:endPara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1" name="Google Shape;81;p13"/>
          <p:cNvGrpSpPr/>
          <p:nvPr/>
        </p:nvGrpSpPr>
        <p:grpSpPr>
          <a:xfrm>
            <a:off x="5637388" y="2962287"/>
            <a:ext cx="1582600" cy="1574100"/>
            <a:chOff x="3951450" y="2905125"/>
            <a:chExt cx="1582600" cy="1574100"/>
          </a:xfrm>
        </p:grpSpPr>
        <p:grpSp>
          <p:nvGrpSpPr>
            <p:cNvPr id="82" name="Google Shape;82;p13"/>
            <p:cNvGrpSpPr/>
            <p:nvPr/>
          </p:nvGrpSpPr>
          <p:grpSpPr>
            <a:xfrm>
              <a:off x="3951450" y="2905125"/>
              <a:ext cx="1582600" cy="1574100"/>
              <a:chOff x="3846675" y="2962275"/>
              <a:chExt cx="1582600" cy="1574100"/>
            </a:xfrm>
          </p:grpSpPr>
          <p:pic>
            <p:nvPicPr>
              <p:cNvPr id="83" name="Google Shape;83;p13"/>
              <p:cNvPicPr preferRelativeResize="0"/>
              <p:nvPr/>
            </p:nvPicPr>
            <p:blipFill>
              <a:blip r:embed="rId14">
                <a:alphaModFix/>
              </a:blip>
              <a:stretch>
                <a:fillRect/>
              </a:stretch>
            </p:blipFill>
            <p:spPr>
              <a:xfrm>
                <a:off x="3846675" y="2962275"/>
                <a:ext cx="1582600" cy="15741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4" name="Google Shape;84;p13"/>
              <p:cNvSpPr/>
              <p:nvPr/>
            </p:nvSpPr>
            <p:spPr>
              <a:xfrm>
                <a:off x="3965225" y="3076575"/>
                <a:ext cx="1345500" cy="1345500"/>
              </a:xfrm>
              <a:prstGeom prst="ellipse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5" name="Google Shape;85;p13"/>
            <p:cNvSpPr txBox="1"/>
            <p:nvPr/>
          </p:nvSpPr>
          <p:spPr>
            <a:xfrm>
              <a:off x="4285550" y="3114675"/>
              <a:ext cx="9144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4000">
                  <a:solidFill>
                    <a:schemeClr val="lt1"/>
                  </a:solidFill>
                  <a:latin typeface="Courgette"/>
                  <a:ea typeface="Courgette"/>
                  <a:cs typeface="Courgette"/>
                  <a:sym typeface="Courgette"/>
                </a:rPr>
                <a:t>11$</a:t>
              </a:r>
              <a:endParaRPr sz="4000">
                <a:solidFill>
                  <a:schemeClr val="lt1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  <p:sp>
          <p:nvSpPr>
            <p:cNvPr id="86" name="Google Shape;86;p13"/>
            <p:cNvSpPr txBox="1"/>
            <p:nvPr/>
          </p:nvSpPr>
          <p:spPr>
            <a:xfrm>
              <a:off x="4142600" y="3771900"/>
              <a:ext cx="12003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300">
                  <a:solidFill>
                    <a:schemeClr val="lt1"/>
                  </a:solidFill>
                  <a:latin typeface="Bebas Neue"/>
                  <a:ea typeface="Bebas Neue"/>
                  <a:cs typeface="Bebas Neue"/>
                  <a:sym typeface="Bebas Neue"/>
                </a:rPr>
                <a:t>Best price</a:t>
              </a:r>
              <a:endParaRPr sz="23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/>
          <p:nvPr/>
        </p:nvSpPr>
        <p:spPr>
          <a:xfrm>
            <a:off x="2809800" y="0"/>
            <a:ext cx="4750200" cy="1069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 b="4116" l="45071" r="16527" t="3794"/>
          <a:stretch/>
        </p:blipFill>
        <p:spPr>
          <a:xfrm>
            <a:off x="0" y="0"/>
            <a:ext cx="2972793" cy="1069199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/>
          <p:nvPr/>
        </p:nvSpPr>
        <p:spPr>
          <a:xfrm>
            <a:off x="3157525" y="447688"/>
            <a:ext cx="1166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F56B4A"/>
                </a:solidFill>
                <a:latin typeface="Courgette"/>
                <a:ea typeface="Courgette"/>
                <a:cs typeface="Courgette"/>
                <a:sym typeface="Courgette"/>
              </a:rPr>
              <a:t>Classic</a:t>
            </a:r>
            <a:endParaRPr sz="2400">
              <a:solidFill>
                <a:srgbClr val="F56B4A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3157525" y="752500"/>
            <a:ext cx="1166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F56B4A"/>
                </a:solidFill>
                <a:latin typeface="Roboto Black"/>
                <a:ea typeface="Roboto Black"/>
                <a:cs typeface="Roboto Black"/>
                <a:sym typeface="Roboto Black"/>
              </a:rPr>
              <a:t>PIZZA</a:t>
            </a:r>
            <a:endParaRPr sz="2100">
              <a:solidFill>
                <a:srgbClr val="F56B4A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3157525" y="1185875"/>
            <a:ext cx="1166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Roboto Black"/>
                <a:ea typeface="Roboto Black"/>
                <a:cs typeface="Roboto Black"/>
                <a:sym typeface="Roboto Black"/>
              </a:rPr>
              <a:t>VEG. FANTASTIC</a:t>
            </a:r>
            <a:endParaRPr sz="11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4700575" y="1149200"/>
            <a:ext cx="561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F56B4A"/>
                </a:solidFill>
                <a:latin typeface="Roboto Black"/>
                <a:ea typeface="Roboto Black"/>
                <a:cs typeface="Roboto Black"/>
                <a:sym typeface="Roboto Black"/>
              </a:rPr>
              <a:t>$</a:t>
            </a:r>
            <a:r>
              <a:rPr lang="ru">
                <a:solidFill>
                  <a:srgbClr val="F56B4A"/>
                </a:solidFill>
                <a:latin typeface="Roboto Black"/>
                <a:ea typeface="Roboto Black"/>
                <a:cs typeface="Roboto Black"/>
                <a:sym typeface="Roboto Black"/>
              </a:rPr>
              <a:t>16</a:t>
            </a:r>
            <a:r>
              <a:rPr lang="ru" sz="800">
                <a:solidFill>
                  <a:srgbClr val="F56B4A"/>
                </a:solidFill>
                <a:latin typeface="Roboto Black"/>
                <a:ea typeface="Roboto Black"/>
                <a:cs typeface="Roboto Black"/>
                <a:sym typeface="Roboto Black"/>
              </a:rPr>
              <a:t>.00</a:t>
            </a:r>
            <a:endParaRPr sz="800">
              <a:solidFill>
                <a:srgbClr val="F56B4A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3157525" y="1395425"/>
            <a:ext cx="15717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Quisque interdum tempus mollis. Duis gravida efficitur sem tincidunt porttitor.</a:t>
            </a:r>
            <a:endParaRPr sz="7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3157525" y="1776438"/>
            <a:ext cx="1166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Roboto Black"/>
                <a:ea typeface="Roboto Black"/>
                <a:cs typeface="Roboto Black"/>
                <a:sym typeface="Roboto Black"/>
              </a:rPr>
              <a:t>CHEESE BLAST</a:t>
            </a:r>
            <a:endParaRPr sz="11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700575" y="1730238"/>
            <a:ext cx="561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F56B4A"/>
                </a:solidFill>
                <a:latin typeface="Roboto Black"/>
                <a:ea typeface="Roboto Black"/>
                <a:cs typeface="Roboto Black"/>
                <a:sym typeface="Roboto Black"/>
              </a:rPr>
              <a:t>$</a:t>
            </a:r>
            <a:r>
              <a:rPr lang="ru">
                <a:solidFill>
                  <a:srgbClr val="F56B4A"/>
                </a:solidFill>
                <a:latin typeface="Roboto Black"/>
                <a:ea typeface="Roboto Black"/>
                <a:cs typeface="Roboto Black"/>
                <a:sym typeface="Roboto Black"/>
              </a:rPr>
              <a:t>13</a:t>
            </a:r>
            <a:r>
              <a:rPr lang="ru" sz="800">
                <a:solidFill>
                  <a:srgbClr val="F56B4A"/>
                </a:solidFill>
                <a:latin typeface="Roboto Black"/>
                <a:ea typeface="Roboto Black"/>
                <a:cs typeface="Roboto Black"/>
                <a:sym typeface="Roboto Black"/>
              </a:rPr>
              <a:t>.50</a:t>
            </a:r>
            <a:endParaRPr sz="800">
              <a:solidFill>
                <a:srgbClr val="F56B4A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3157525" y="1986000"/>
            <a:ext cx="17097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Maecenas tempus orci ut augue hendrerit rutrum. Etiam vel tincidunt tellus.</a:t>
            </a:r>
            <a:endParaRPr sz="7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3157525" y="2362225"/>
            <a:ext cx="1166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Roboto Black"/>
                <a:ea typeface="Roboto Black"/>
                <a:cs typeface="Roboto Black"/>
                <a:sym typeface="Roboto Black"/>
              </a:rPr>
              <a:t>TOMETINO</a:t>
            </a:r>
            <a:endParaRPr sz="11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4700575" y="2316025"/>
            <a:ext cx="561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F56B4A"/>
                </a:solidFill>
                <a:latin typeface="Roboto Black"/>
                <a:ea typeface="Roboto Black"/>
                <a:cs typeface="Roboto Black"/>
                <a:sym typeface="Roboto Black"/>
              </a:rPr>
              <a:t>$</a:t>
            </a:r>
            <a:r>
              <a:rPr lang="ru">
                <a:solidFill>
                  <a:srgbClr val="F56B4A"/>
                </a:solidFill>
                <a:latin typeface="Roboto Black"/>
                <a:ea typeface="Roboto Black"/>
                <a:cs typeface="Roboto Black"/>
                <a:sym typeface="Roboto Black"/>
              </a:rPr>
              <a:t>14</a:t>
            </a:r>
            <a:r>
              <a:rPr lang="ru" sz="800">
                <a:solidFill>
                  <a:srgbClr val="F56B4A"/>
                </a:solidFill>
                <a:latin typeface="Roboto Black"/>
                <a:ea typeface="Roboto Black"/>
                <a:cs typeface="Roboto Black"/>
                <a:sym typeface="Roboto Black"/>
              </a:rPr>
              <a:t>.00</a:t>
            </a:r>
            <a:endParaRPr sz="800">
              <a:solidFill>
                <a:srgbClr val="F56B4A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3157525" y="2571775"/>
            <a:ext cx="15717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Sed tincidunt, risus sit amet elementum feugiat, quam elit tristique risus turpis. </a:t>
            </a:r>
            <a:endParaRPr sz="7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3157525" y="2943263"/>
            <a:ext cx="1166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Roboto Black"/>
                <a:ea typeface="Roboto Black"/>
                <a:cs typeface="Roboto Black"/>
                <a:sym typeface="Roboto Black"/>
              </a:rPr>
              <a:t>MARGHERITA</a:t>
            </a:r>
            <a:endParaRPr sz="11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4700575" y="2897063"/>
            <a:ext cx="561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F56B4A"/>
                </a:solidFill>
                <a:latin typeface="Roboto Black"/>
                <a:ea typeface="Roboto Black"/>
                <a:cs typeface="Roboto Black"/>
                <a:sym typeface="Roboto Black"/>
              </a:rPr>
              <a:t>$</a:t>
            </a:r>
            <a:r>
              <a:rPr lang="ru">
                <a:solidFill>
                  <a:srgbClr val="F56B4A"/>
                </a:solidFill>
                <a:latin typeface="Roboto Black"/>
                <a:ea typeface="Roboto Black"/>
                <a:cs typeface="Roboto Black"/>
                <a:sym typeface="Roboto Black"/>
              </a:rPr>
              <a:t>12</a:t>
            </a:r>
            <a:r>
              <a:rPr lang="ru" sz="800">
                <a:solidFill>
                  <a:srgbClr val="F56B4A"/>
                </a:solidFill>
                <a:latin typeface="Roboto Black"/>
                <a:ea typeface="Roboto Black"/>
                <a:cs typeface="Roboto Black"/>
                <a:sym typeface="Roboto Black"/>
              </a:rPr>
              <a:t>.10</a:t>
            </a:r>
            <a:endParaRPr sz="800">
              <a:solidFill>
                <a:srgbClr val="F56B4A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3157525" y="3152813"/>
            <a:ext cx="15717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Cras nibh nibh, porta id sapien ac, dictum imperdiet lectus et ligula non.</a:t>
            </a:r>
            <a:endParaRPr sz="7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3157525" y="3533800"/>
            <a:ext cx="1166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Roboto Black"/>
                <a:ea typeface="Roboto Black"/>
                <a:cs typeface="Roboto Black"/>
                <a:sym typeface="Roboto Black"/>
              </a:rPr>
              <a:t>CORN CAPSICUM</a:t>
            </a:r>
            <a:endParaRPr sz="11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4700575" y="3487600"/>
            <a:ext cx="561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F56B4A"/>
                </a:solidFill>
                <a:latin typeface="Roboto Black"/>
                <a:ea typeface="Roboto Black"/>
                <a:cs typeface="Roboto Black"/>
                <a:sym typeface="Roboto Black"/>
              </a:rPr>
              <a:t>$</a:t>
            </a:r>
            <a:r>
              <a:rPr lang="ru">
                <a:solidFill>
                  <a:srgbClr val="F56B4A"/>
                </a:solidFill>
                <a:latin typeface="Roboto Black"/>
                <a:ea typeface="Roboto Black"/>
                <a:cs typeface="Roboto Black"/>
                <a:sym typeface="Roboto Black"/>
              </a:rPr>
              <a:t>18</a:t>
            </a:r>
            <a:r>
              <a:rPr lang="ru" sz="800">
                <a:solidFill>
                  <a:srgbClr val="F56B4A"/>
                </a:solidFill>
                <a:latin typeface="Roboto Black"/>
                <a:ea typeface="Roboto Black"/>
                <a:cs typeface="Roboto Black"/>
                <a:sym typeface="Roboto Black"/>
              </a:rPr>
              <a:t>.00</a:t>
            </a:r>
            <a:endParaRPr sz="800">
              <a:solidFill>
                <a:srgbClr val="F56B4A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3157525" y="3743350"/>
            <a:ext cx="16812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Vestibulum tempus sapien et odio laoreet posuere. Donec dignissim varius est.</a:t>
            </a:r>
            <a:endParaRPr sz="7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" name="Google Shape;110;p14"/>
          <p:cNvSpPr txBox="1"/>
          <p:nvPr/>
        </p:nvSpPr>
        <p:spPr>
          <a:xfrm>
            <a:off x="5334000" y="447700"/>
            <a:ext cx="1381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F0A413"/>
                </a:solidFill>
                <a:latin typeface="Courgette"/>
                <a:ea typeface="Courgette"/>
                <a:cs typeface="Courgette"/>
                <a:sym typeface="Courgette"/>
              </a:rPr>
              <a:t>Premium</a:t>
            </a:r>
            <a:endParaRPr sz="2400">
              <a:solidFill>
                <a:srgbClr val="F0A413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111" name="Google Shape;111;p14"/>
          <p:cNvSpPr txBox="1"/>
          <p:nvPr/>
        </p:nvSpPr>
        <p:spPr>
          <a:xfrm>
            <a:off x="5334000" y="752500"/>
            <a:ext cx="1166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F0A413"/>
                </a:solidFill>
                <a:latin typeface="Roboto Black"/>
                <a:ea typeface="Roboto Black"/>
                <a:cs typeface="Roboto Black"/>
                <a:sym typeface="Roboto Black"/>
              </a:rPr>
              <a:t>PIZZA</a:t>
            </a:r>
            <a:endParaRPr sz="2100">
              <a:solidFill>
                <a:srgbClr val="F0A41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12" name="Google Shape;112;p14"/>
          <p:cNvSpPr txBox="1"/>
          <p:nvPr/>
        </p:nvSpPr>
        <p:spPr>
          <a:xfrm>
            <a:off x="5329238" y="1185875"/>
            <a:ext cx="1166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Roboto Black"/>
                <a:ea typeface="Roboto Black"/>
                <a:cs typeface="Roboto Black"/>
                <a:sym typeface="Roboto Black"/>
              </a:rPr>
              <a:t>PARTY LOWER</a:t>
            </a:r>
            <a:endParaRPr sz="11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13" name="Google Shape;113;p14"/>
          <p:cNvSpPr txBox="1"/>
          <p:nvPr/>
        </p:nvSpPr>
        <p:spPr>
          <a:xfrm>
            <a:off x="6953250" y="1149200"/>
            <a:ext cx="561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F0A413"/>
                </a:solidFill>
                <a:latin typeface="Roboto Black"/>
                <a:ea typeface="Roboto Black"/>
                <a:cs typeface="Roboto Black"/>
                <a:sym typeface="Roboto Black"/>
              </a:rPr>
              <a:t>$</a:t>
            </a:r>
            <a:r>
              <a:rPr lang="ru">
                <a:solidFill>
                  <a:srgbClr val="F0A413"/>
                </a:solidFill>
                <a:latin typeface="Roboto Black"/>
                <a:ea typeface="Roboto Black"/>
                <a:cs typeface="Roboto Black"/>
                <a:sym typeface="Roboto Black"/>
              </a:rPr>
              <a:t>17</a:t>
            </a:r>
            <a:r>
              <a:rPr lang="ru" sz="800">
                <a:solidFill>
                  <a:srgbClr val="F0A413"/>
                </a:solidFill>
                <a:latin typeface="Roboto Black"/>
                <a:ea typeface="Roboto Black"/>
                <a:cs typeface="Roboto Black"/>
                <a:sym typeface="Roboto Black"/>
              </a:rPr>
              <a:t>.50</a:t>
            </a:r>
            <a:endParaRPr sz="800">
              <a:solidFill>
                <a:srgbClr val="F0A41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14" name="Google Shape;114;p14"/>
          <p:cNvSpPr txBox="1"/>
          <p:nvPr/>
        </p:nvSpPr>
        <p:spPr>
          <a:xfrm>
            <a:off x="5329238" y="1395425"/>
            <a:ext cx="15717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Nullam et eros vitae ante vestibulum viverra. Nunc vel convallis risus magna.</a:t>
            </a:r>
            <a:endParaRPr sz="7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p14"/>
          <p:cNvSpPr txBox="1"/>
          <p:nvPr/>
        </p:nvSpPr>
        <p:spPr>
          <a:xfrm>
            <a:off x="5329238" y="1776438"/>
            <a:ext cx="1166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Roboto Black"/>
                <a:ea typeface="Roboto Black"/>
                <a:cs typeface="Roboto Black"/>
                <a:sym typeface="Roboto Black"/>
              </a:rPr>
              <a:t>MUSHROOM RIOT</a:t>
            </a:r>
            <a:endParaRPr sz="11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16" name="Google Shape;116;p14"/>
          <p:cNvSpPr txBox="1"/>
          <p:nvPr/>
        </p:nvSpPr>
        <p:spPr>
          <a:xfrm>
            <a:off x="6953250" y="1735000"/>
            <a:ext cx="561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F0A413"/>
                </a:solidFill>
                <a:latin typeface="Roboto Black"/>
                <a:ea typeface="Roboto Black"/>
                <a:cs typeface="Roboto Black"/>
                <a:sym typeface="Roboto Black"/>
              </a:rPr>
              <a:t>$</a:t>
            </a:r>
            <a:r>
              <a:rPr lang="ru">
                <a:solidFill>
                  <a:srgbClr val="F0A413"/>
                </a:solidFill>
                <a:latin typeface="Roboto Black"/>
                <a:ea typeface="Roboto Black"/>
                <a:cs typeface="Roboto Black"/>
                <a:sym typeface="Roboto Black"/>
              </a:rPr>
              <a:t>18</a:t>
            </a:r>
            <a:r>
              <a:rPr lang="ru" sz="800">
                <a:solidFill>
                  <a:srgbClr val="F0A413"/>
                </a:solidFill>
                <a:latin typeface="Roboto Black"/>
                <a:ea typeface="Roboto Black"/>
                <a:cs typeface="Roboto Black"/>
                <a:sym typeface="Roboto Black"/>
              </a:rPr>
              <a:t>.00</a:t>
            </a:r>
            <a:endParaRPr sz="800">
              <a:solidFill>
                <a:srgbClr val="F0A41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17" name="Google Shape;117;p14"/>
          <p:cNvSpPr txBox="1"/>
          <p:nvPr/>
        </p:nvSpPr>
        <p:spPr>
          <a:xfrm>
            <a:off x="5329238" y="1985988"/>
            <a:ext cx="15717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Nullam congue placerat ornare. Sed eleifend tincidunt diam blandit urna.</a:t>
            </a:r>
            <a:endParaRPr sz="7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" name="Google Shape;118;p14"/>
          <p:cNvSpPr txBox="1"/>
          <p:nvPr/>
        </p:nvSpPr>
        <p:spPr>
          <a:xfrm>
            <a:off x="5329238" y="2362225"/>
            <a:ext cx="13716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Roboto Black"/>
                <a:ea typeface="Roboto Black"/>
                <a:cs typeface="Roboto Black"/>
                <a:sym typeface="Roboto Black"/>
              </a:rPr>
              <a:t>SZECHAN GARDEN</a:t>
            </a:r>
            <a:endParaRPr sz="11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19" name="Google Shape;119;p14"/>
          <p:cNvSpPr txBox="1"/>
          <p:nvPr/>
        </p:nvSpPr>
        <p:spPr>
          <a:xfrm>
            <a:off x="6953250" y="2316025"/>
            <a:ext cx="561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F0A413"/>
                </a:solidFill>
                <a:latin typeface="Roboto Black"/>
                <a:ea typeface="Roboto Black"/>
                <a:cs typeface="Roboto Black"/>
                <a:sym typeface="Roboto Black"/>
              </a:rPr>
              <a:t>$</a:t>
            </a:r>
            <a:r>
              <a:rPr lang="ru">
                <a:solidFill>
                  <a:srgbClr val="F0A413"/>
                </a:solidFill>
                <a:latin typeface="Roboto Black"/>
                <a:ea typeface="Roboto Black"/>
                <a:cs typeface="Roboto Black"/>
                <a:sym typeface="Roboto Black"/>
              </a:rPr>
              <a:t>11</a:t>
            </a:r>
            <a:r>
              <a:rPr lang="ru" sz="800">
                <a:solidFill>
                  <a:srgbClr val="F0A413"/>
                </a:solidFill>
                <a:latin typeface="Roboto Black"/>
                <a:ea typeface="Roboto Black"/>
                <a:cs typeface="Roboto Black"/>
                <a:sym typeface="Roboto Black"/>
              </a:rPr>
              <a:t>.00</a:t>
            </a:r>
            <a:endParaRPr sz="800">
              <a:solidFill>
                <a:srgbClr val="F0A41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20" name="Google Shape;120;p14"/>
          <p:cNvSpPr txBox="1"/>
          <p:nvPr/>
        </p:nvSpPr>
        <p:spPr>
          <a:xfrm>
            <a:off x="5329238" y="2571775"/>
            <a:ext cx="17097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Aliquam posuere nulla nibh, ac mollis mi tincidunt magna velit, elementum mauris.</a:t>
            </a:r>
            <a:endParaRPr sz="7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" name="Google Shape;121;p14"/>
          <p:cNvSpPr txBox="1"/>
          <p:nvPr/>
        </p:nvSpPr>
        <p:spPr>
          <a:xfrm>
            <a:off x="5329238" y="2943275"/>
            <a:ext cx="13812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Roboto Black"/>
                <a:ea typeface="Roboto Black"/>
                <a:cs typeface="Roboto Black"/>
                <a:sym typeface="Roboto Black"/>
              </a:rPr>
              <a:t>MEXICAN FASHION</a:t>
            </a:r>
            <a:endParaRPr sz="11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22" name="Google Shape;122;p14"/>
          <p:cNvSpPr txBox="1"/>
          <p:nvPr/>
        </p:nvSpPr>
        <p:spPr>
          <a:xfrm>
            <a:off x="6953250" y="2897063"/>
            <a:ext cx="561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F0A413"/>
                </a:solidFill>
                <a:latin typeface="Roboto Black"/>
                <a:ea typeface="Roboto Black"/>
                <a:cs typeface="Roboto Black"/>
                <a:sym typeface="Roboto Black"/>
              </a:rPr>
              <a:t>$</a:t>
            </a:r>
            <a:r>
              <a:rPr lang="ru">
                <a:solidFill>
                  <a:srgbClr val="F0A413"/>
                </a:solidFill>
                <a:latin typeface="Roboto Black"/>
                <a:ea typeface="Roboto Black"/>
                <a:cs typeface="Roboto Black"/>
                <a:sym typeface="Roboto Black"/>
              </a:rPr>
              <a:t>19</a:t>
            </a:r>
            <a:r>
              <a:rPr lang="ru" sz="800">
                <a:solidFill>
                  <a:srgbClr val="F0A413"/>
                </a:solidFill>
                <a:latin typeface="Roboto Black"/>
                <a:ea typeface="Roboto Black"/>
                <a:cs typeface="Roboto Black"/>
                <a:sym typeface="Roboto Black"/>
              </a:rPr>
              <a:t>.25</a:t>
            </a:r>
            <a:endParaRPr sz="800">
              <a:solidFill>
                <a:srgbClr val="F0A41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23" name="Google Shape;123;p14"/>
          <p:cNvSpPr txBox="1"/>
          <p:nvPr/>
        </p:nvSpPr>
        <p:spPr>
          <a:xfrm>
            <a:off x="5329238" y="3152825"/>
            <a:ext cx="16527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Vestibulum eu rutrum lacus. Fusce quis ultrices leo morbi eget arcu in justo risus.</a:t>
            </a:r>
            <a:endParaRPr sz="7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" name="Google Shape;124;p14"/>
          <p:cNvSpPr txBox="1"/>
          <p:nvPr/>
        </p:nvSpPr>
        <p:spPr>
          <a:xfrm>
            <a:off x="5329238" y="3533800"/>
            <a:ext cx="1166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Roboto Black"/>
                <a:ea typeface="Roboto Black"/>
                <a:cs typeface="Roboto Black"/>
                <a:sym typeface="Roboto Black"/>
              </a:rPr>
              <a:t>ITALIAN SPECIAL</a:t>
            </a:r>
            <a:endParaRPr sz="11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25" name="Google Shape;125;p14"/>
          <p:cNvSpPr txBox="1"/>
          <p:nvPr/>
        </p:nvSpPr>
        <p:spPr>
          <a:xfrm>
            <a:off x="6953250" y="3487600"/>
            <a:ext cx="561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F0A413"/>
                </a:solidFill>
                <a:latin typeface="Roboto Black"/>
                <a:ea typeface="Roboto Black"/>
                <a:cs typeface="Roboto Black"/>
                <a:sym typeface="Roboto Black"/>
              </a:rPr>
              <a:t>$</a:t>
            </a:r>
            <a:r>
              <a:rPr lang="ru">
                <a:solidFill>
                  <a:srgbClr val="F0A413"/>
                </a:solidFill>
                <a:latin typeface="Roboto Black"/>
                <a:ea typeface="Roboto Black"/>
                <a:cs typeface="Roboto Black"/>
                <a:sym typeface="Roboto Black"/>
              </a:rPr>
              <a:t>16</a:t>
            </a:r>
            <a:r>
              <a:rPr lang="ru" sz="800">
                <a:solidFill>
                  <a:srgbClr val="F0A413"/>
                </a:solidFill>
                <a:latin typeface="Roboto Black"/>
                <a:ea typeface="Roboto Black"/>
                <a:cs typeface="Roboto Black"/>
                <a:sym typeface="Roboto Black"/>
              </a:rPr>
              <a:t>.70</a:t>
            </a:r>
            <a:endParaRPr sz="800">
              <a:solidFill>
                <a:srgbClr val="F0A41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26" name="Google Shape;126;p14"/>
          <p:cNvSpPr txBox="1"/>
          <p:nvPr/>
        </p:nvSpPr>
        <p:spPr>
          <a:xfrm>
            <a:off x="5329238" y="3743350"/>
            <a:ext cx="15717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Sed malesuada nunc ante, vel porttitor augue ornare suspendisse nunc.</a:t>
            </a:r>
            <a:endParaRPr sz="7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14"/>
          <p:cNvSpPr txBox="1"/>
          <p:nvPr/>
        </p:nvSpPr>
        <p:spPr>
          <a:xfrm>
            <a:off x="3157525" y="4233875"/>
            <a:ext cx="1166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F0A413"/>
                </a:solidFill>
                <a:latin typeface="Courgette"/>
                <a:ea typeface="Courgette"/>
                <a:cs typeface="Courgette"/>
                <a:sym typeface="Courgette"/>
              </a:rPr>
              <a:t>Exotic</a:t>
            </a:r>
            <a:endParaRPr sz="2400">
              <a:solidFill>
                <a:srgbClr val="F0A413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128" name="Google Shape;128;p14"/>
          <p:cNvSpPr txBox="1"/>
          <p:nvPr/>
        </p:nvSpPr>
        <p:spPr>
          <a:xfrm>
            <a:off x="3157525" y="4538688"/>
            <a:ext cx="1166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F0A413"/>
                </a:solidFill>
                <a:latin typeface="Roboto Black"/>
                <a:ea typeface="Roboto Black"/>
                <a:cs typeface="Roboto Black"/>
                <a:sym typeface="Roboto Black"/>
              </a:rPr>
              <a:t>PIZZA</a:t>
            </a:r>
            <a:endParaRPr sz="2100">
              <a:solidFill>
                <a:srgbClr val="F0A41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29" name="Google Shape;129;p14"/>
          <p:cNvSpPr txBox="1"/>
          <p:nvPr/>
        </p:nvSpPr>
        <p:spPr>
          <a:xfrm>
            <a:off x="3157525" y="4976825"/>
            <a:ext cx="1166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Roboto Black"/>
                <a:ea typeface="Roboto Black"/>
                <a:cs typeface="Roboto Black"/>
                <a:sym typeface="Roboto Black"/>
              </a:rPr>
              <a:t>PANEER MAKHNI</a:t>
            </a:r>
            <a:endParaRPr sz="11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30" name="Google Shape;130;p14"/>
          <p:cNvSpPr txBox="1"/>
          <p:nvPr/>
        </p:nvSpPr>
        <p:spPr>
          <a:xfrm>
            <a:off x="4700575" y="4940150"/>
            <a:ext cx="561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F0A413"/>
                </a:solidFill>
                <a:latin typeface="Roboto Black"/>
                <a:ea typeface="Roboto Black"/>
                <a:cs typeface="Roboto Black"/>
                <a:sym typeface="Roboto Black"/>
              </a:rPr>
              <a:t>$</a:t>
            </a:r>
            <a:r>
              <a:rPr lang="ru">
                <a:solidFill>
                  <a:srgbClr val="F0A413"/>
                </a:solidFill>
                <a:latin typeface="Roboto Black"/>
                <a:ea typeface="Roboto Black"/>
                <a:cs typeface="Roboto Black"/>
                <a:sym typeface="Roboto Black"/>
              </a:rPr>
              <a:t>17</a:t>
            </a:r>
            <a:r>
              <a:rPr lang="ru" sz="800">
                <a:solidFill>
                  <a:srgbClr val="F0A413"/>
                </a:solidFill>
                <a:latin typeface="Roboto Black"/>
                <a:ea typeface="Roboto Black"/>
                <a:cs typeface="Roboto Black"/>
                <a:sym typeface="Roboto Black"/>
              </a:rPr>
              <a:t>.00</a:t>
            </a:r>
            <a:endParaRPr sz="800">
              <a:solidFill>
                <a:srgbClr val="F0A41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31" name="Google Shape;131;p14"/>
          <p:cNvSpPr txBox="1"/>
          <p:nvPr/>
        </p:nvSpPr>
        <p:spPr>
          <a:xfrm>
            <a:off x="3157525" y="5186375"/>
            <a:ext cx="16812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ligula cursus placerat sed nec quam. Fusce leo nulla, tempor in interdum orci.</a:t>
            </a:r>
            <a:endParaRPr sz="7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" name="Google Shape;132;p14"/>
          <p:cNvSpPr txBox="1"/>
          <p:nvPr/>
        </p:nvSpPr>
        <p:spPr>
          <a:xfrm>
            <a:off x="3157525" y="5567400"/>
            <a:ext cx="14763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Roboto Black"/>
                <a:ea typeface="Roboto Black"/>
                <a:cs typeface="Roboto Black"/>
                <a:sym typeface="Roboto Black"/>
              </a:rPr>
              <a:t>CHOCOLATE DESSERT</a:t>
            </a:r>
            <a:endParaRPr sz="11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33" name="Google Shape;133;p14"/>
          <p:cNvSpPr txBox="1"/>
          <p:nvPr/>
        </p:nvSpPr>
        <p:spPr>
          <a:xfrm>
            <a:off x="4700575" y="5521188"/>
            <a:ext cx="561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F0A413"/>
                </a:solidFill>
                <a:latin typeface="Roboto Black"/>
                <a:ea typeface="Roboto Black"/>
                <a:cs typeface="Roboto Black"/>
                <a:sym typeface="Roboto Black"/>
              </a:rPr>
              <a:t>$</a:t>
            </a:r>
            <a:r>
              <a:rPr lang="ru">
                <a:solidFill>
                  <a:srgbClr val="F0A413"/>
                </a:solidFill>
                <a:latin typeface="Roboto Black"/>
                <a:ea typeface="Roboto Black"/>
                <a:cs typeface="Roboto Black"/>
                <a:sym typeface="Roboto Black"/>
              </a:rPr>
              <a:t>12</a:t>
            </a:r>
            <a:r>
              <a:rPr lang="ru" sz="800">
                <a:solidFill>
                  <a:srgbClr val="F0A413"/>
                </a:solidFill>
                <a:latin typeface="Roboto Black"/>
                <a:ea typeface="Roboto Black"/>
                <a:cs typeface="Roboto Black"/>
                <a:sym typeface="Roboto Black"/>
              </a:rPr>
              <a:t>.50</a:t>
            </a:r>
            <a:endParaRPr sz="800">
              <a:solidFill>
                <a:srgbClr val="F0A41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34" name="Google Shape;134;p14"/>
          <p:cNvSpPr txBox="1"/>
          <p:nvPr/>
        </p:nvSpPr>
        <p:spPr>
          <a:xfrm>
            <a:off x="3157525" y="5776950"/>
            <a:ext cx="17097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Quisque interdum tempus mollis. Duis gravida efficitur sem tincidunt porttitor.</a:t>
            </a:r>
            <a:endParaRPr sz="7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" name="Google Shape;135;p14"/>
          <p:cNvSpPr txBox="1"/>
          <p:nvPr/>
        </p:nvSpPr>
        <p:spPr>
          <a:xfrm>
            <a:off x="3157525" y="6153175"/>
            <a:ext cx="14193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Roboto Black"/>
                <a:ea typeface="Roboto Black"/>
                <a:cs typeface="Roboto Black"/>
                <a:sym typeface="Roboto Black"/>
              </a:rPr>
              <a:t>BARBECUE SPECIAL</a:t>
            </a:r>
            <a:endParaRPr sz="11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36" name="Google Shape;136;p14"/>
          <p:cNvSpPr txBox="1"/>
          <p:nvPr/>
        </p:nvSpPr>
        <p:spPr>
          <a:xfrm>
            <a:off x="4700575" y="6106975"/>
            <a:ext cx="561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F0A413"/>
                </a:solidFill>
                <a:latin typeface="Roboto Black"/>
                <a:ea typeface="Roboto Black"/>
                <a:cs typeface="Roboto Black"/>
                <a:sym typeface="Roboto Black"/>
              </a:rPr>
              <a:t>$</a:t>
            </a:r>
            <a:r>
              <a:rPr lang="ru">
                <a:solidFill>
                  <a:srgbClr val="F0A413"/>
                </a:solidFill>
                <a:latin typeface="Roboto Black"/>
                <a:ea typeface="Roboto Black"/>
                <a:cs typeface="Roboto Black"/>
                <a:sym typeface="Roboto Black"/>
              </a:rPr>
              <a:t>14</a:t>
            </a:r>
            <a:r>
              <a:rPr lang="ru" sz="800">
                <a:solidFill>
                  <a:srgbClr val="F0A413"/>
                </a:solidFill>
                <a:latin typeface="Roboto Black"/>
                <a:ea typeface="Roboto Black"/>
                <a:cs typeface="Roboto Black"/>
                <a:sym typeface="Roboto Black"/>
              </a:rPr>
              <a:t>.00</a:t>
            </a:r>
            <a:endParaRPr sz="800">
              <a:solidFill>
                <a:srgbClr val="F0A41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37" name="Google Shape;137;p14"/>
          <p:cNvSpPr txBox="1"/>
          <p:nvPr/>
        </p:nvSpPr>
        <p:spPr>
          <a:xfrm>
            <a:off x="3157525" y="6362725"/>
            <a:ext cx="15717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Sed tincidunt, risus sit amet elementum feugiat, quam elit tristique risus turpis. </a:t>
            </a:r>
            <a:endParaRPr sz="7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14"/>
          <p:cNvSpPr txBox="1"/>
          <p:nvPr/>
        </p:nvSpPr>
        <p:spPr>
          <a:xfrm>
            <a:off x="3157525" y="6734225"/>
            <a:ext cx="14193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Roboto Black"/>
                <a:ea typeface="Roboto Black"/>
                <a:cs typeface="Roboto Black"/>
                <a:sym typeface="Roboto Black"/>
              </a:rPr>
              <a:t>PINEABITE SPECIAL</a:t>
            </a:r>
            <a:endParaRPr sz="11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39" name="Google Shape;139;p14"/>
          <p:cNvSpPr txBox="1"/>
          <p:nvPr/>
        </p:nvSpPr>
        <p:spPr>
          <a:xfrm>
            <a:off x="4700575" y="6688013"/>
            <a:ext cx="561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F0A413"/>
                </a:solidFill>
                <a:latin typeface="Roboto Black"/>
                <a:ea typeface="Roboto Black"/>
                <a:cs typeface="Roboto Black"/>
                <a:sym typeface="Roboto Black"/>
              </a:rPr>
              <a:t>$</a:t>
            </a:r>
            <a:r>
              <a:rPr lang="ru">
                <a:solidFill>
                  <a:srgbClr val="F0A413"/>
                </a:solidFill>
                <a:latin typeface="Roboto Black"/>
                <a:ea typeface="Roboto Black"/>
                <a:cs typeface="Roboto Black"/>
                <a:sym typeface="Roboto Black"/>
              </a:rPr>
              <a:t>16</a:t>
            </a:r>
            <a:r>
              <a:rPr lang="ru" sz="800">
                <a:solidFill>
                  <a:srgbClr val="F0A413"/>
                </a:solidFill>
                <a:latin typeface="Roboto Black"/>
                <a:ea typeface="Roboto Black"/>
                <a:cs typeface="Roboto Black"/>
                <a:sym typeface="Roboto Black"/>
              </a:rPr>
              <a:t>.20</a:t>
            </a:r>
            <a:endParaRPr sz="800">
              <a:solidFill>
                <a:srgbClr val="F0A41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40" name="Google Shape;140;p14"/>
          <p:cNvSpPr txBox="1"/>
          <p:nvPr/>
        </p:nvSpPr>
        <p:spPr>
          <a:xfrm>
            <a:off x="3157525" y="6943763"/>
            <a:ext cx="15717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Sed tincidunt, risus sit amet elementum feugiat, quam elit tristique risus turpis. </a:t>
            </a:r>
            <a:endParaRPr sz="7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" name="Google Shape;141;p14"/>
          <p:cNvSpPr txBox="1"/>
          <p:nvPr/>
        </p:nvSpPr>
        <p:spPr>
          <a:xfrm>
            <a:off x="5334000" y="4233888"/>
            <a:ext cx="1652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F56B4A"/>
                </a:solidFill>
                <a:latin typeface="Courgette"/>
                <a:ea typeface="Courgette"/>
                <a:cs typeface="Courgette"/>
                <a:sym typeface="Courgette"/>
              </a:rPr>
              <a:t>Sandwiches</a:t>
            </a:r>
            <a:endParaRPr sz="2400">
              <a:solidFill>
                <a:srgbClr val="F56B4A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142" name="Google Shape;142;p14"/>
          <p:cNvSpPr txBox="1"/>
          <p:nvPr/>
        </p:nvSpPr>
        <p:spPr>
          <a:xfrm>
            <a:off x="5334000" y="4538688"/>
            <a:ext cx="1419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F56B4A"/>
                </a:solidFill>
                <a:latin typeface="Roboto Black"/>
                <a:ea typeface="Roboto Black"/>
                <a:cs typeface="Roboto Black"/>
                <a:sym typeface="Roboto Black"/>
              </a:rPr>
              <a:t>&amp; BREADS</a:t>
            </a:r>
            <a:endParaRPr sz="2100">
              <a:solidFill>
                <a:srgbClr val="F56B4A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43" name="Google Shape;143;p14"/>
          <p:cNvSpPr txBox="1"/>
          <p:nvPr/>
        </p:nvSpPr>
        <p:spPr>
          <a:xfrm>
            <a:off x="5329253" y="4976825"/>
            <a:ext cx="14241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Roboto Black"/>
                <a:ea typeface="Roboto Black"/>
                <a:cs typeface="Roboto Black"/>
                <a:sym typeface="Roboto Black"/>
              </a:rPr>
              <a:t>CHICKEN SANDWICH</a:t>
            </a:r>
            <a:endParaRPr sz="11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44" name="Google Shape;144;p14"/>
          <p:cNvSpPr txBox="1"/>
          <p:nvPr/>
        </p:nvSpPr>
        <p:spPr>
          <a:xfrm>
            <a:off x="6953250" y="4940150"/>
            <a:ext cx="561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F56B4A"/>
                </a:solidFill>
                <a:latin typeface="Roboto Black"/>
                <a:ea typeface="Roboto Black"/>
                <a:cs typeface="Roboto Black"/>
                <a:sym typeface="Roboto Black"/>
              </a:rPr>
              <a:t>$</a:t>
            </a:r>
            <a:r>
              <a:rPr lang="ru">
                <a:solidFill>
                  <a:srgbClr val="F56B4A"/>
                </a:solidFill>
                <a:latin typeface="Roboto Black"/>
                <a:ea typeface="Roboto Black"/>
                <a:cs typeface="Roboto Black"/>
                <a:sym typeface="Roboto Black"/>
              </a:rPr>
              <a:t>11</a:t>
            </a:r>
            <a:r>
              <a:rPr lang="ru" sz="800">
                <a:solidFill>
                  <a:srgbClr val="F56B4A"/>
                </a:solidFill>
                <a:latin typeface="Roboto Black"/>
                <a:ea typeface="Roboto Black"/>
                <a:cs typeface="Roboto Black"/>
                <a:sym typeface="Roboto Black"/>
              </a:rPr>
              <a:t>.20</a:t>
            </a:r>
            <a:endParaRPr sz="800">
              <a:solidFill>
                <a:srgbClr val="F56B4A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45" name="Google Shape;145;p14"/>
          <p:cNvSpPr txBox="1"/>
          <p:nvPr/>
        </p:nvSpPr>
        <p:spPr>
          <a:xfrm>
            <a:off x="5329251" y="5186375"/>
            <a:ext cx="16812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Cras nibh nibh, porta id sapien ac, dictum imperdiet lectus et ligula non.</a:t>
            </a:r>
            <a:endParaRPr sz="7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14"/>
          <p:cNvSpPr txBox="1"/>
          <p:nvPr/>
        </p:nvSpPr>
        <p:spPr>
          <a:xfrm>
            <a:off x="5329238" y="5567388"/>
            <a:ext cx="1166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Roboto Black"/>
                <a:ea typeface="Roboto Black"/>
                <a:cs typeface="Roboto Black"/>
                <a:sym typeface="Roboto Black"/>
              </a:rPr>
              <a:t>THE BURGER</a:t>
            </a:r>
            <a:endParaRPr sz="11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47" name="Google Shape;147;p14"/>
          <p:cNvSpPr txBox="1"/>
          <p:nvPr/>
        </p:nvSpPr>
        <p:spPr>
          <a:xfrm>
            <a:off x="6953250" y="5525950"/>
            <a:ext cx="561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F56B4A"/>
                </a:solidFill>
                <a:latin typeface="Roboto Black"/>
                <a:ea typeface="Roboto Black"/>
                <a:cs typeface="Roboto Black"/>
                <a:sym typeface="Roboto Black"/>
              </a:rPr>
              <a:t>$</a:t>
            </a:r>
            <a:r>
              <a:rPr lang="ru">
                <a:solidFill>
                  <a:srgbClr val="F56B4A"/>
                </a:solidFill>
                <a:latin typeface="Roboto Black"/>
                <a:ea typeface="Roboto Black"/>
                <a:cs typeface="Roboto Black"/>
                <a:sym typeface="Roboto Black"/>
              </a:rPr>
              <a:t>15</a:t>
            </a:r>
            <a:r>
              <a:rPr lang="ru" sz="800">
                <a:solidFill>
                  <a:srgbClr val="F56B4A"/>
                </a:solidFill>
                <a:latin typeface="Roboto Black"/>
                <a:ea typeface="Roboto Black"/>
                <a:cs typeface="Roboto Black"/>
                <a:sym typeface="Roboto Black"/>
              </a:rPr>
              <a:t>.70</a:t>
            </a:r>
            <a:endParaRPr sz="800">
              <a:solidFill>
                <a:srgbClr val="F56B4A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48" name="Google Shape;148;p14"/>
          <p:cNvSpPr txBox="1"/>
          <p:nvPr/>
        </p:nvSpPr>
        <p:spPr>
          <a:xfrm>
            <a:off x="5329251" y="5776950"/>
            <a:ext cx="17097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Vestibulum tempus sapien et odio laoreet posuere. Donec dignissim varius est.</a:t>
            </a:r>
            <a:endParaRPr sz="7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14"/>
          <p:cNvSpPr txBox="1"/>
          <p:nvPr/>
        </p:nvSpPr>
        <p:spPr>
          <a:xfrm>
            <a:off x="5329251" y="6153175"/>
            <a:ext cx="15381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Roboto Black"/>
                <a:ea typeface="Roboto Black"/>
                <a:cs typeface="Roboto Black"/>
                <a:sym typeface="Roboto Black"/>
              </a:rPr>
              <a:t>PLANE GARLIC BREAD</a:t>
            </a:r>
            <a:endParaRPr sz="11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50" name="Google Shape;150;p14"/>
          <p:cNvSpPr txBox="1"/>
          <p:nvPr/>
        </p:nvSpPr>
        <p:spPr>
          <a:xfrm>
            <a:off x="7053273" y="6106975"/>
            <a:ext cx="462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F56B4A"/>
                </a:solidFill>
                <a:latin typeface="Roboto Black"/>
                <a:ea typeface="Roboto Black"/>
                <a:cs typeface="Roboto Black"/>
                <a:sym typeface="Roboto Black"/>
              </a:rPr>
              <a:t>$</a:t>
            </a:r>
            <a:r>
              <a:rPr lang="ru">
                <a:solidFill>
                  <a:srgbClr val="F56B4A"/>
                </a:solidFill>
                <a:latin typeface="Roboto Black"/>
                <a:ea typeface="Roboto Black"/>
                <a:cs typeface="Roboto Black"/>
                <a:sym typeface="Roboto Black"/>
              </a:rPr>
              <a:t>9</a:t>
            </a:r>
            <a:r>
              <a:rPr lang="ru" sz="800">
                <a:solidFill>
                  <a:srgbClr val="F56B4A"/>
                </a:solidFill>
                <a:latin typeface="Roboto Black"/>
                <a:ea typeface="Roboto Black"/>
                <a:cs typeface="Roboto Black"/>
                <a:sym typeface="Roboto Black"/>
              </a:rPr>
              <a:t>.00</a:t>
            </a:r>
            <a:endParaRPr sz="800">
              <a:solidFill>
                <a:srgbClr val="F56B4A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51" name="Google Shape;151;p14"/>
          <p:cNvSpPr txBox="1"/>
          <p:nvPr/>
        </p:nvSpPr>
        <p:spPr>
          <a:xfrm>
            <a:off x="5329238" y="6362725"/>
            <a:ext cx="17097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Sed malesuada nunc ante, vel porttitor augue ornare suspendisse nunc.</a:t>
            </a:r>
            <a:endParaRPr sz="7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p14"/>
          <p:cNvSpPr txBox="1"/>
          <p:nvPr/>
        </p:nvSpPr>
        <p:spPr>
          <a:xfrm>
            <a:off x="5329251" y="6734225"/>
            <a:ext cx="15381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Roboto Black"/>
                <a:ea typeface="Roboto Black"/>
                <a:cs typeface="Roboto Black"/>
                <a:sym typeface="Roboto Black"/>
              </a:rPr>
              <a:t>CHEESE GARLIC BREAD</a:t>
            </a:r>
            <a:endParaRPr sz="11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53" name="Google Shape;153;p14"/>
          <p:cNvSpPr txBox="1"/>
          <p:nvPr/>
        </p:nvSpPr>
        <p:spPr>
          <a:xfrm>
            <a:off x="7053273" y="6688022"/>
            <a:ext cx="462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F56B4A"/>
                </a:solidFill>
                <a:latin typeface="Roboto Black"/>
                <a:ea typeface="Roboto Black"/>
                <a:cs typeface="Roboto Black"/>
                <a:sym typeface="Roboto Black"/>
              </a:rPr>
              <a:t>$</a:t>
            </a:r>
            <a:r>
              <a:rPr lang="ru">
                <a:solidFill>
                  <a:srgbClr val="F56B4A"/>
                </a:solidFill>
                <a:latin typeface="Roboto Black"/>
                <a:ea typeface="Roboto Black"/>
                <a:cs typeface="Roboto Black"/>
                <a:sym typeface="Roboto Black"/>
              </a:rPr>
              <a:t>7</a:t>
            </a:r>
            <a:r>
              <a:rPr lang="ru" sz="800">
                <a:solidFill>
                  <a:srgbClr val="F56B4A"/>
                </a:solidFill>
                <a:latin typeface="Roboto Black"/>
                <a:ea typeface="Roboto Black"/>
                <a:cs typeface="Roboto Black"/>
                <a:sym typeface="Roboto Black"/>
              </a:rPr>
              <a:t>.70</a:t>
            </a:r>
            <a:endParaRPr sz="800">
              <a:solidFill>
                <a:srgbClr val="F56B4A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54" name="Google Shape;154;p14"/>
          <p:cNvSpPr txBox="1"/>
          <p:nvPr/>
        </p:nvSpPr>
        <p:spPr>
          <a:xfrm>
            <a:off x="5329238" y="6943775"/>
            <a:ext cx="16527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Vestibulum eu rutrum lacus. Fusce quis ultrices leo morbi eget arcu in justo risus.</a:t>
            </a:r>
            <a:endParaRPr sz="7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" name="Google Shape;155;p14"/>
          <p:cNvSpPr txBox="1"/>
          <p:nvPr/>
        </p:nvSpPr>
        <p:spPr>
          <a:xfrm>
            <a:off x="3157525" y="7481963"/>
            <a:ext cx="1166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F56B4A"/>
                </a:solidFill>
                <a:latin typeface="Courgette"/>
                <a:ea typeface="Courgette"/>
                <a:cs typeface="Courgette"/>
                <a:sym typeface="Courgette"/>
              </a:rPr>
              <a:t>Soups</a:t>
            </a:r>
            <a:endParaRPr sz="2400">
              <a:solidFill>
                <a:srgbClr val="F56B4A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156" name="Google Shape;156;p14"/>
          <p:cNvSpPr txBox="1"/>
          <p:nvPr/>
        </p:nvSpPr>
        <p:spPr>
          <a:xfrm>
            <a:off x="3157525" y="7786775"/>
            <a:ext cx="1344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F56B4A"/>
                </a:solidFill>
                <a:latin typeface="Roboto Black"/>
                <a:ea typeface="Roboto Black"/>
                <a:cs typeface="Roboto Black"/>
                <a:sym typeface="Roboto Black"/>
              </a:rPr>
              <a:t>&amp; SALADS</a:t>
            </a:r>
            <a:endParaRPr sz="2100">
              <a:solidFill>
                <a:srgbClr val="F56B4A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57" name="Google Shape;157;p14"/>
          <p:cNvSpPr txBox="1"/>
          <p:nvPr/>
        </p:nvSpPr>
        <p:spPr>
          <a:xfrm>
            <a:off x="3157525" y="8224925"/>
            <a:ext cx="14193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Roboto Black"/>
                <a:ea typeface="Roboto Black"/>
                <a:cs typeface="Roboto Black"/>
                <a:sym typeface="Roboto Black"/>
              </a:rPr>
              <a:t>UNLIMITED SALAD</a:t>
            </a:r>
            <a:endParaRPr sz="11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58" name="Google Shape;158;p14"/>
          <p:cNvSpPr txBox="1"/>
          <p:nvPr/>
        </p:nvSpPr>
        <p:spPr>
          <a:xfrm>
            <a:off x="4700575" y="8188238"/>
            <a:ext cx="561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F56B4A"/>
                </a:solidFill>
                <a:latin typeface="Roboto Black"/>
                <a:ea typeface="Roboto Black"/>
                <a:cs typeface="Roboto Black"/>
                <a:sym typeface="Roboto Black"/>
              </a:rPr>
              <a:t>$</a:t>
            </a:r>
            <a:r>
              <a:rPr lang="ru">
                <a:solidFill>
                  <a:srgbClr val="F56B4A"/>
                </a:solidFill>
                <a:latin typeface="Roboto Black"/>
                <a:ea typeface="Roboto Black"/>
                <a:cs typeface="Roboto Black"/>
                <a:sym typeface="Roboto Black"/>
              </a:rPr>
              <a:t>13</a:t>
            </a:r>
            <a:r>
              <a:rPr lang="ru" sz="800">
                <a:solidFill>
                  <a:srgbClr val="F56B4A"/>
                </a:solidFill>
                <a:latin typeface="Roboto Black"/>
                <a:ea typeface="Roboto Black"/>
                <a:cs typeface="Roboto Black"/>
                <a:sym typeface="Roboto Black"/>
              </a:rPr>
              <a:t>.50</a:t>
            </a:r>
            <a:endParaRPr sz="800">
              <a:solidFill>
                <a:srgbClr val="F56B4A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59" name="Google Shape;159;p14"/>
          <p:cNvSpPr txBox="1"/>
          <p:nvPr/>
        </p:nvSpPr>
        <p:spPr>
          <a:xfrm>
            <a:off x="3157525" y="8434463"/>
            <a:ext cx="16812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Nullam et eros vitae ante vestibulum viverra. Nunc vel convallis risus magna.</a:t>
            </a:r>
            <a:endParaRPr sz="7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" name="Google Shape;160;p14"/>
          <p:cNvSpPr txBox="1"/>
          <p:nvPr/>
        </p:nvSpPr>
        <p:spPr>
          <a:xfrm>
            <a:off x="3157525" y="8815488"/>
            <a:ext cx="14763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Roboto Black"/>
                <a:ea typeface="Roboto Black"/>
                <a:cs typeface="Roboto Black"/>
                <a:sym typeface="Roboto Black"/>
              </a:rPr>
              <a:t>SALADS OF THE DAY</a:t>
            </a:r>
            <a:endParaRPr sz="11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61" name="Google Shape;161;p14"/>
          <p:cNvSpPr txBox="1"/>
          <p:nvPr/>
        </p:nvSpPr>
        <p:spPr>
          <a:xfrm>
            <a:off x="4700575" y="8769275"/>
            <a:ext cx="561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F56B4A"/>
                </a:solidFill>
                <a:latin typeface="Roboto Black"/>
                <a:ea typeface="Roboto Black"/>
                <a:cs typeface="Roboto Black"/>
                <a:sym typeface="Roboto Black"/>
              </a:rPr>
              <a:t>$</a:t>
            </a:r>
            <a:r>
              <a:rPr lang="ru">
                <a:solidFill>
                  <a:srgbClr val="F56B4A"/>
                </a:solidFill>
                <a:latin typeface="Roboto Black"/>
                <a:ea typeface="Roboto Black"/>
                <a:cs typeface="Roboto Black"/>
                <a:sym typeface="Roboto Black"/>
              </a:rPr>
              <a:t>17</a:t>
            </a:r>
            <a:r>
              <a:rPr lang="ru" sz="800">
                <a:solidFill>
                  <a:srgbClr val="F56B4A"/>
                </a:solidFill>
                <a:latin typeface="Roboto Black"/>
                <a:ea typeface="Roboto Black"/>
                <a:cs typeface="Roboto Black"/>
                <a:sym typeface="Roboto Black"/>
              </a:rPr>
              <a:t>.00</a:t>
            </a:r>
            <a:endParaRPr sz="800">
              <a:solidFill>
                <a:srgbClr val="F56B4A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62" name="Google Shape;162;p14"/>
          <p:cNvSpPr txBox="1"/>
          <p:nvPr/>
        </p:nvSpPr>
        <p:spPr>
          <a:xfrm>
            <a:off x="3157525" y="9025038"/>
            <a:ext cx="17097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Cras nibh nibh, porta id sapien ac, dictum imperdiet lectus et ligula non.</a:t>
            </a:r>
            <a:endParaRPr sz="7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14"/>
          <p:cNvSpPr txBox="1"/>
          <p:nvPr/>
        </p:nvSpPr>
        <p:spPr>
          <a:xfrm>
            <a:off x="3157525" y="9401263"/>
            <a:ext cx="14193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Roboto Black"/>
                <a:ea typeface="Roboto Black"/>
                <a:cs typeface="Roboto Black"/>
                <a:sym typeface="Roboto Black"/>
              </a:rPr>
              <a:t>SOUPS OF THE DAY </a:t>
            </a:r>
            <a:endParaRPr sz="11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64" name="Google Shape;164;p14"/>
          <p:cNvSpPr txBox="1"/>
          <p:nvPr/>
        </p:nvSpPr>
        <p:spPr>
          <a:xfrm>
            <a:off x="4700575" y="9355063"/>
            <a:ext cx="561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F56B4A"/>
                </a:solidFill>
                <a:latin typeface="Roboto Black"/>
                <a:ea typeface="Roboto Black"/>
                <a:cs typeface="Roboto Black"/>
                <a:sym typeface="Roboto Black"/>
              </a:rPr>
              <a:t>$</a:t>
            </a:r>
            <a:r>
              <a:rPr lang="ru">
                <a:solidFill>
                  <a:srgbClr val="F56B4A"/>
                </a:solidFill>
                <a:latin typeface="Roboto Black"/>
                <a:ea typeface="Roboto Black"/>
                <a:cs typeface="Roboto Black"/>
                <a:sym typeface="Roboto Black"/>
              </a:rPr>
              <a:t>12</a:t>
            </a:r>
            <a:r>
              <a:rPr lang="ru" sz="800">
                <a:solidFill>
                  <a:srgbClr val="F56B4A"/>
                </a:solidFill>
                <a:latin typeface="Roboto Black"/>
                <a:ea typeface="Roboto Black"/>
                <a:cs typeface="Roboto Black"/>
                <a:sym typeface="Roboto Black"/>
              </a:rPr>
              <a:t>.60</a:t>
            </a:r>
            <a:endParaRPr sz="800">
              <a:solidFill>
                <a:srgbClr val="F56B4A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65" name="Google Shape;165;p14"/>
          <p:cNvSpPr txBox="1"/>
          <p:nvPr/>
        </p:nvSpPr>
        <p:spPr>
          <a:xfrm>
            <a:off x="3157525" y="9610813"/>
            <a:ext cx="18384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ligula cursus placerat sed nec quam.</a:t>
            </a:r>
            <a:endParaRPr sz="7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Fusce leo nulla, tempor in interdum orci.</a:t>
            </a:r>
            <a:endParaRPr sz="7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" name="Google Shape;166;p14"/>
          <p:cNvSpPr txBox="1"/>
          <p:nvPr/>
        </p:nvSpPr>
        <p:spPr>
          <a:xfrm>
            <a:off x="5334000" y="7481975"/>
            <a:ext cx="1652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F0A413"/>
                </a:solidFill>
                <a:latin typeface="Courgette"/>
                <a:ea typeface="Courgette"/>
                <a:cs typeface="Courgette"/>
                <a:sym typeface="Courgette"/>
              </a:rPr>
              <a:t>Ice Cream</a:t>
            </a:r>
            <a:endParaRPr sz="2400">
              <a:solidFill>
                <a:srgbClr val="F0A413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167" name="Google Shape;167;p14"/>
          <p:cNvSpPr txBox="1"/>
          <p:nvPr/>
        </p:nvSpPr>
        <p:spPr>
          <a:xfrm>
            <a:off x="5334000" y="7786775"/>
            <a:ext cx="1838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F0A413"/>
                </a:solidFill>
                <a:latin typeface="Roboto Black"/>
                <a:ea typeface="Roboto Black"/>
                <a:cs typeface="Roboto Black"/>
                <a:sym typeface="Roboto Black"/>
              </a:rPr>
              <a:t>&amp; BEVERAGES</a:t>
            </a:r>
            <a:endParaRPr sz="2100">
              <a:solidFill>
                <a:srgbClr val="F0A41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68" name="Google Shape;168;p14"/>
          <p:cNvSpPr txBox="1"/>
          <p:nvPr/>
        </p:nvSpPr>
        <p:spPr>
          <a:xfrm>
            <a:off x="5329250" y="8224925"/>
            <a:ext cx="1652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Roboto Black"/>
                <a:ea typeface="Roboto Black"/>
                <a:cs typeface="Roboto Black"/>
                <a:sym typeface="Roboto Black"/>
              </a:rPr>
              <a:t>CHOCOLATE ICE CREAM</a:t>
            </a:r>
            <a:endParaRPr sz="11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69" name="Google Shape;169;p14"/>
          <p:cNvSpPr txBox="1"/>
          <p:nvPr/>
        </p:nvSpPr>
        <p:spPr>
          <a:xfrm>
            <a:off x="7058025" y="8188250"/>
            <a:ext cx="462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F0A413"/>
                </a:solidFill>
                <a:latin typeface="Roboto Black"/>
                <a:ea typeface="Roboto Black"/>
                <a:cs typeface="Roboto Black"/>
                <a:sym typeface="Roboto Black"/>
              </a:rPr>
              <a:t>$</a:t>
            </a:r>
            <a:r>
              <a:rPr lang="ru">
                <a:solidFill>
                  <a:srgbClr val="F0A413"/>
                </a:solidFill>
                <a:latin typeface="Roboto Black"/>
                <a:ea typeface="Roboto Black"/>
                <a:cs typeface="Roboto Black"/>
                <a:sym typeface="Roboto Black"/>
              </a:rPr>
              <a:t>9</a:t>
            </a:r>
            <a:r>
              <a:rPr lang="ru" sz="800">
                <a:solidFill>
                  <a:srgbClr val="F0A413"/>
                </a:solidFill>
                <a:latin typeface="Roboto Black"/>
                <a:ea typeface="Roboto Black"/>
                <a:cs typeface="Roboto Black"/>
                <a:sym typeface="Roboto Black"/>
              </a:rPr>
              <a:t>.60</a:t>
            </a:r>
            <a:endParaRPr sz="800">
              <a:solidFill>
                <a:srgbClr val="F0A41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70" name="Google Shape;170;p14"/>
          <p:cNvSpPr txBox="1"/>
          <p:nvPr/>
        </p:nvSpPr>
        <p:spPr>
          <a:xfrm>
            <a:off x="5329251" y="8434463"/>
            <a:ext cx="16812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Sed malesuada nunc ante, vel porttitor augue ornare suspendisse nunc.</a:t>
            </a:r>
            <a:endParaRPr sz="7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" name="Google Shape;171;p14"/>
          <p:cNvSpPr txBox="1"/>
          <p:nvPr/>
        </p:nvSpPr>
        <p:spPr>
          <a:xfrm>
            <a:off x="5329238" y="8815475"/>
            <a:ext cx="1166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Roboto Black"/>
                <a:ea typeface="Roboto Black"/>
                <a:cs typeface="Roboto Black"/>
                <a:sym typeface="Roboto Black"/>
              </a:rPr>
              <a:t>COLD DRINKS TIN</a:t>
            </a:r>
            <a:endParaRPr sz="11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72" name="Google Shape;172;p14"/>
          <p:cNvSpPr txBox="1"/>
          <p:nvPr/>
        </p:nvSpPr>
        <p:spPr>
          <a:xfrm>
            <a:off x="7058025" y="8774050"/>
            <a:ext cx="462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F0A413"/>
                </a:solidFill>
                <a:latin typeface="Roboto Black"/>
                <a:ea typeface="Roboto Black"/>
                <a:cs typeface="Roboto Black"/>
                <a:sym typeface="Roboto Black"/>
              </a:rPr>
              <a:t>$</a:t>
            </a:r>
            <a:r>
              <a:rPr lang="ru">
                <a:solidFill>
                  <a:srgbClr val="F0A413"/>
                </a:solidFill>
                <a:latin typeface="Roboto Black"/>
                <a:ea typeface="Roboto Black"/>
                <a:cs typeface="Roboto Black"/>
                <a:sym typeface="Roboto Black"/>
              </a:rPr>
              <a:t>6</a:t>
            </a:r>
            <a:r>
              <a:rPr lang="ru" sz="800">
                <a:solidFill>
                  <a:srgbClr val="F0A413"/>
                </a:solidFill>
                <a:latin typeface="Roboto Black"/>
                <a:ea typeface="Roboto Black"/>
                <a:cs typeface="Roboto Black"/>
                <a:sym typeface="Roboto Black"/>
              </a:rPr>
              <a:t>.10</a:t>
            </a:r>
            <a:endParaRPr sz="800">
              <a:solidFill>
                <a:srgbClr val="F0A41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73" name="Google Shape;173;p14"/>
          <p:cNvSpPr txBox="1"/>
          <p:nvPr/>
        </p:nvSpPr>
        <p:spPr>
          <a:xfrm>
            <a:off x="5329251" y="9025038"/>
            <a:ext cx="17097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Quisque interdum tempus mollis. Duis gravida efficitur sem tincidunt porttitor.</a:t>
            </a:r>
            <a:endParaRPr sz="7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14"/>
          <p:cNvSpPr txBox="1"/>
          <p:nvPr/>
        </p:nvSpPr>
        <p:spPr>
          <a:xfrm>
            <a:off x="5329251" y="9401263"/>
            <a:ext cx="15381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Roboto Black"/>
                <a:ea typeface="Roboto Black"/>
                <a:cs typeface="Roboto Black"/>
                <a:sym typeface="Roboto Black"/>
              </a:rPr>
              <a:t>MINERAL WATER</a:t>
            </a:r>
            <a:endParaRPr sz="11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75" name="Google Shape;175;p14"/>
          <p:cNvSpPr txBox="1"/>
          <p:nvPr/>
        </p:nvSpPr>
        <p:spPr>
          <a:xfrm>
            <a:off x="7053273" y="9355063"/>
            <a:ext cx="462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F0A413"/>
                </a:solidFill>
                <a:latin typeface="Roboto Black"/>
                <a:ea typeface="Roboto Black"/>
                <a:cs typeface="Roboto Black"/>
                <a:sym typeface="Roboto Black"/>
              </a:rPr>
              <a:t>$</a:t>
            </a:r>
            <a:r>
              <a:rPr lang="ru">
                <a:solidFill>
                  <a:srgbClr val="F0A413"/>
                </a:solidFill>
                <a:latin typeface="Roboto Black"/>
                <a:ea typeface="Roboto Black"/>
                <a:cs typeface="Roboto Black"/>
                <a:sym typeface="Roboto Black"/>
              </a:rPr>
              <a:t>7</a:t>
            </a:r>
            <a:r>
              <a:rPr lang="ru" sz="800">
                <a:solidFill>
                  <a:srgbClr val="F0A413"/>
                </a:solidFill>
                <a:latin typeface="Roboto Black"/>
                <a:ea typeface="Roboto Black"/>
                <a:cs typeface="Roboto Black"/>
                <a:sym typeface="Roboto Black"/>
              </a:rPr>
              <a:t>.00</a:t>
            </a:r>
            <a:endParaRPr sz="800">
              <a:solidFill>
                <a:srgbClr val="F0A41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76" name="Google Shape;176;p14"/>
          <p:cNvSpPr txBox="1"/>
          <p:nvPr/>
        </p:nvSpPr>
        <p:spPr>
          <a:xfrm>
            <a:off x="5329238" y="9610813"/>
            <a:ext cx="17097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Vestibulum eu rutrum lacus. Fusce quis ultrices leo morbi eget arcu in justo risus.</a:t>
            </a:r>
            <a:endParaRPr sz="7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7" name="Google Shape;17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000" y="10165493"/>
            <a:ext cx="147375" cy="14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57525" y="10165506"/>
            <a:ext cx="169200" cy="1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4"/>
          <p:cNvSpPr txBox="1"/>
          <p:nvPr/>
        </p:nvSpPr>
        <p:spPr>
          <a:xfrm>
            <a:off x="3419425" y="10177550"/>
            <a:ext cx="1571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Roboto Black"/>
                <a:ea typeface="Roboto Black"/>
                <a:cs typeface="Roboto Black"/>
                <a:sym typeface="Roboto Black"/>
              </a:rPr>
              <a:t>PHONE: </a:t>
            </a:r>
            <a:r>
              <a:rPr lang="ru" sz="1100">
                <a:latin typeface="Roboto"/>
                <a:ea typeface="Roboto"/>
                <a:cs typeface="Roboto"/>
                <a:sym typeface="Roboto"/>
              </a:rPr>
              <a:t>(123) 456-7890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" name="Google Shape;180;p14"/>
          <p:cNvSpPr txBox="1"/>
          <p:nvPr/>
        </p:nvSpPr>
        <p:spPr>
          <a:xfrm>
            <a:off x="5562550" y="10177550"/>
            <a:ext cx="1571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Roboto Black"/>
                <a:ea typeface="Roboto Black"/>
                <a:cs typeface="Roboto Black"/>
                <a:sym typeface="Roboto Black"/>
              </a:rPr>
              <a:t>SITE:</a:t>
            </a:r>
            <a:r>
              <a:rPr lang="ru" sz="1100">
                <a:latin typeface="Roboto Black"/>
                <a:ea typeface="Roboto Black"/>
                <a:cs typeface="Roboto Black"/>
                <a:sym typeface="Roboto Black"/>
              </a:rPr>
              <a:t> </a:t>
            </a:r>
            <a:r>
              <a:rPr lang="ru" sz="1100">
                <a:latin typeface="Roboto"/>
                <a:ea typeface="Roboto"/>
                <a:cs typeface="Roboto"/>
                <a:sym typeface="Roboto"/>
              </a:rPr>
              <a:t>domain.ltd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