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mfortaa Light"/>
      <p:regular r:id="rId7"/>
      <p:bold r:id="rId8"/>
    </p:embeddedFont>
    <p:embeddedFont>
      <p:font typeface="Fira Sans Medium"/>
      <p:regular r:id="rId9"/>
      <p:bold r:id="rId10"/>
      <p:italic r:id="rId11"/>
      <p:boldItalic r:id="rId12"/>
    </p:embeddedFont>
    <p:embeddedFont>
      <p:font typeface="Fira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211">
          <p15:clr>
            <a:srgbClr val="A4A3A4"/>
          </p15:clr>
        </p15:guide>
        <p15:guide id="3" pos="363">
          <p15:clr>
            <a:srgbClr val="9AA0A6"/>
          </p15:clr>
        </p15:guide>
        <p15:guide id="4" pos="1361">
          <p15:clr>
            <a:srgbClr val="9AA0A6"/>
          </p15:clr>
        </p15:guide>
        <p15:guide id="5" orient="horz" pos="2130">
          <p15:clr>
            <a:srgbClr val="9AA0A6"/>
          </p15:clr>
        </p15:guide>
        <p15:guide id="6" orient="horz" pos="4706">
          <p15:clr>
            <a:srgbClr val="9AA0A6"/>
          </p15:clr>
        </p15:guide>
        <p15:guide id="7" pos="4491">
          <p15:clr>
            <a:srgbClr val="9AA0A6"/>
          </p15:clr>
        </p15:guide>
        <p15:guide id="8" orient="horz" pos="297">
          <p15:clr>
            <a:srgbClr val="9AA0A6"/>
          </p15:clr>
        </p15:guide>
        <p15:guide id="9" pos="2481">
          <p15:clr>
            <a:srgbClr val="9AA0A6"/>
          </p15:clr>
        </p15:guide>
        <p15:guide id="10" pos="696">
          <p15:clr>
            <a:srgbClr val="9AA0A6"/>
          </p15:clr>
        </p15:guide>
        <p15:guide id="11" pos="933">
          <p15:clr>
            <a:srgbClr val="9AA0A6"/>
          </p15:clr>
        </p15:guide>
        <p15:guide id="12" orient="horz" pos="64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211"/>
        <p:guide pos="363"/>
        <p:guide pos="1361"/>
        <p:guide pos="2130" orient="horz"/>
        <p:guide pos="4706" orient="horz"/>
        <p:guide pos="4491"/>
        <p:guide pos="297" orient="horz"/>
        <p:guide pos="2481"/>
        <p:guide pos="696"/>
        <p:guide pos="933"/>
        <p:guide pos="64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Medium-italic.fntdata"/><Relationship Id="rId10" Type="http://schemas.openxmlformats.org/officeDocument/2006/relationships/font" Target="fonts/FiraSansMedium-bold.fntdata"/><Relationship Id="rId13" Type="http://schemas.openxmlformats.org/officeDocument/2006/relationships/font" Target="fonts/FiraSans-regular.fntdata"/><Relationship Id="rId12" Type="http://schemas.openxmlformats.org/officeDocument/2006/relationships/font" Target="fonts/FiraSa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regular.fntdata"/><Relationship Id="rId15" Type="http://schemas.openxmlformats.org/officeDocument/2006/relationships/font" Target="fonts/FiraSans-italic.fntdata"/><Relationship Id="rId14" Type="http://schemas.openxmlformats.org/officeDocument/2006/relationships/font" Target="fonts/FiraSans-bold.fntdata"/><Relationship Id="rId16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Light-regular.fntdata"/><Relationship Id="rId8" Type="http://schemas.openxmlformats.org/officeDocument/2006/relationships/font" Target="fonts/Comforta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2160000" cy="3381600"/>
          </a:xfrm>
          <a:prstGeom prst="rect">
            <a:avLst/>
          </a:prstGeom>
          <a:solidFill>
            <a:srgbClr val="71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" y="471500"/>
            <a:ext cx="2933725" cy="69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3311700" y="5507213"/>
            <a:ext cx="8115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0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EMMA WILLIAMS</a:t>
            </a:r>
            <a:endParaRPr b="1" sz="8000">
              <a:solidFill>
                <a:srgbClr val="351E1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33825" y="685800"/>
            <a:ext cx="32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Fira Sans Medium"/>
                <a:ea typeface="Fira Sans Medium"/>
                <a:cs typeface="Fira Sans Medium"/>
                <a:sym typeface="Fira Sans Medium"/>
              </a:rPr>
              <a:t>PACKAGE ONE </a:t>
            </a:r>
            <a:r>
              <a:rPr lang="ru">
                <a:latin typeface="Fira Sans"/>
                <a:ea typeface="Fira Sans"/>
                <a:cs typeface="Fira Sans"/>
                <a:sym typeface="Fira Sans"/>
              </a:rPr>
              <a:t> . . . . . .  </a:t>
            </a:r>
            <a:r>
              <a:rPr lang="ru" sz="2200">
                <a:latin typeface="Fira Sans"/>
                <a:ea typeface="Fira Sans"/>
                <a:cs typeface="Fira Sans"/>
                <a:sym typeface="Fira Sans"/>
              </a:rPr>
              <a:t>275$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929075" y="1338275"/>
            <a:ext cx="2524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One hours session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25 edited pictures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Photo album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One 5 x 7 prints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Online access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833675" y="685800"/>
            <a:ext cx="32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PACKAGE ONE </a:t>
            </a:r>
            <a:r>
              <a:rPr lang="ru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 . . . . . .  </a:t>
            </a:r>
            <a:r>
              <a:rPr lang="ru" sz="2200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275$</a:t>
            </a:r>
            <a:endParaRPr sz="2200">
              <a:solidFill>
                <a:srgbClr val="351E1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929075" y="3671888"/>
            <a:ext cx="2524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Two hours session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50 edited pictures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Photo album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Three 5 x 7 prints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Online access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833675" y="3019413"/>
            <a:ext cx="32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PACKAGE TWO</a:t>
            </a: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ru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 . . . . . .  </a:t>
            </a:r>
            <a:r>
              <a:rPr lang="ru" sz="2200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450$</a:t>
            </a:r>
            <a:endParaRPr sz="2200">
              <a:solidFill>
                <a:srgbClr val="351E1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929075" y="5943613"/>
            <a:ext cx="2524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8 hours session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250 edited pictures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Photo album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Canvas print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Online access</a:t>
            </a:r>
            <a:endParaRPr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833675" y="5291138"/>
            <a:ext cx="32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PACKAGE </a:t>
            </a: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THREE</a:t>
            </a:r>
            <a:r>
              <a:rPr lang="ru" sz="2200">
                <a:solidFill>
                  <a:srgbClr val="351E1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ru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r>
              <a:rPr lang="ru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. .   </a:t>
            </a:r>
            <a:r>
              <a:rPr lang="ru" sz="2200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r>
              <a:rPr lang="ru" sz="2200">
                <a:solidFill>
                  <a:srgbClr val="351E14"/>
                </a:solidFill>
                <a:latin typeface="Fira Sans"/>
                <a:ea typeface="Fira Sans"/>
                <a:cs typeface="Fira Sans"/>
                <a:sym typeface="Fira Sans"/>
              </a:rPr>
              <a:t>50$</a:t>
            </a:r>
            <a:endParaRPr sz="2200">
              <a:solidFill>
                <a:srgbClr val="351E1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5400000">
            <a:off x="-5850" y="8651523"/>
            <a:ext cx="2827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51E1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FASHION PHOTOGRAPHER</a:t>
            </a:r>
            <a:endParaRPr sz="1500">
              <a:solidFill>
                <a:srgbClr val="351E1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1400" y="9048750"/>
            <a:ext cx="1127650" cy="11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3529050" y="7934325"/>
            <a:ext cx="3605100" cy="2247900"/>
          </a:xfrm>
          <a:prstGeom prst="rect">
            <a:avLst/>
          </a:prstGeom>
          <a:solidFill>
            <a:srgbClr val="71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3929075" y="8758325"/>
            <a:ext cx="30195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One hour . . . . . . . . . . . . . . . . . .  100$</a:t>
            </a:r>
            <a:endParaRPr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Two hours </a:t>
            </a: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 . . . . . . . . . . . . . . . . . 180$</a:t>
            </a:r>
            <a:endParaRPr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Three hours </a:t>
            </a: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 . . . . . . . . . . . . . .  250$</a:t>
            </a:r>
            <a:endParaRPr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4 - 5 hours </a:t>
            </a:r>
            <a:r>
              <a:rPr lang="ru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 . . . . . . . . . . . . . . .  350$</a:t>
            </a:r>
            <a:endParaRPr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33675" y="8105838"/>
            <a:ext cx="32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INDIVIDUAL SESSION</a:t>
            </a:r>
            <a:endParaRPr sz="2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