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EB Garamond SemiBold"/>
      <p:regular r:id="rId11"/>
      <p:bold r:id="rId12"/>
      <p:italic r:id="rId13"/>
      <p:boldItalic r:id="rId14"/>
    </p:embeddedFont>
    <p:embeddedFont>
      <p:font typeface="EB Garamon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381">
          <p15:clr>
            <a:srgbClr val="A4A3A4"/>
          </p15:clr>
        </p15:guide>
        <p15:guide id="2" pos="71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/>
        <p:guide pos="7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SemiBold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EBGaramondSemiBold-italic.fntdata"/><Relationship Id="rId12" Type="http://schemas.openxmlformats.org/officeDocument/2006/relationships/font" Target="fonts/EBGaramond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EBGaramond-regular.fntdata"/><Relationship Id="rId14" Type="http://schemas.openxmlformats.org/officeDocument/2006/relationships/font" Target="fonts/EBGaramondSemiBold-boldItalic.fntdata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EBGaramond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1854" l="0" r="0" t="46842"/>
          <a:stretch/>
        </p:blipFill>
        <p:spPr>
          <a:xfrm>
            <a:off x="0" y="6015050"/>
            <a:ext cx="7560001" cy="468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44247" l="0" r="0" t="24588"/>
          <a:stretch/>
        </p:blipFill>
        <p:spPr>
          <a:xfrm>
            <a:off x="0" y="0"/>
            <a:ext cx="7560001" cy="35347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3057525"/>
            <a:ext cx="7560000" cy="4429200"/>
          </a:xfrm>
          <a:prstGeom prst="rect">
            <a:avLst/>
          </a:prstGeom>
          <a:solidFill>
            <a:srgbClr val="E3D5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874950" y="3448050"/>
            <a:ext cx="5810100" cy="3391875"/>
            <a:chOff x="876300" y="3448050"/>
            <a:chExt cx="5810100" cy="3391875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876300" y="3448050"/>
              <a:ext cx="5810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00">
                  <a:solidFill>
                    <a:srgbClr val="323C45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PROFESSIONAL PHOTOGRAPHY</a:t>
              </a:r>
              <a:endParaRPr sz="2700">
                <a:solidFill>
                  <a:srgbClr val="323C45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cxnSp>
          <p:nvCxnSpPr>
            <p:cNvPr id="59" name="Google Shape;59;p13"/>
            <p:cNvCxnSpPr/>
            <p:nvPr/>
          </p:nvCxnSpPr>
          <p:spPr>
            <a:xfrm>
              <a:off x="3562350" y="4376738"/>
              <a:ext cx="452700" cy="0"/>
            </a:xfrm>
            <a:prstGeom prst="straightConnector1">
              <a:avLst/>
            </a:prstGeom>
            <a:noFill/>
            <a:ln cap="flat" cmpd="sng" w="19050">
              <a:solidFill>
                <a:srgbClr val="323C4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0" name="Google Shape;60;p13"/>
            <p:cNvGrpSpPr/>
            <p:nvPr/>
          </p:nvGrpSpPr>
          <p:grpSpPr>
            <a:xfrm>
              <a:off x="1133475" y="6562713"/>
              <a:ext cx="5272125" cy="277213"/>
              <a:chOff x="1133475" y="4910138"/>
              <a:chExt cx="5272125" cy="277213"/>
            </a:xfrm>
          </p:grpSpPr>
          <p:sp>
            <p:nvSpPr>
              <p:cNvPr id="61" name="Google Shape;61;p13"/>
              <p:cNvSpPr txBox="1"/>
              <p:nvPr/>
            </p:nvSpPr>
            <p:spPr>
              <a:xfrm>
                <a:off x="5143500" y="4910150"/>
                <a:ext cx="12621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323C4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$485.00</a:t>
                </a:r>
                <a:endParaRPr sz="1800">
                  <a:solidFill>
                    <a:srgbClr val="323C4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1133475" y="4910138"/>
                <a:ext cx="27432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323C4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FILM PHOTOGRAPHY</a:t>
                </a:r>
                <a:endParaRPr sz="1800">
                  <a:solidFill>
                    <a:srgbClr val="323C4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1133475" y="6015038"/>
              <a:ext cx="5272125" cy="277213"/>
              <a:chOff x="1133475" y="4910138"/>
              <a:chExt cx="5272125" cy="277213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1133475" y="4910138"/>
                <a:ext cx="27432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323C4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CREATIVE PORTRAIT</a:t>
                </a:r>
                <a:endParaRPr sz="1800">
                  <a:solidFill>
                    <a:srgbClr val="323C4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5143500" y="4910150"/>
                <a:ext cx="12621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323C4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$275.00</a:t>
                </a:r>
                <a:endParaRPr sz="1800">
                  <a:solidFill>
                    <a:srgbClr val="323C4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1133475" y="5467350"/>
              <a:ext cx="5272125" cy="432463"/>
              <a:chOff x="1133475" y="6562725"/>
              <a:chExt cx="5272125" cy="432463"/>
            </a:xfrm>
          </p:grpSpPr>
          <p:grpSp>
            <p:nvGrpSpPr>
              <p:cNvPr id="67" name="Google Shape;67;p13"/>
              <p:cNvGrpSpPr/>
              <p:nvPr/>
            </p:nvGrpSpPr>
            <p:grpSpPr>
              <a:xfrm>
                <a:off x="1133475" y="6562725"/>
                <a:ext cx="5272125" cy="277200"/>
                <a:chOff x="1133475" y="4910150"/>
                <a:chExt cx="5272125" cy="277200"/>
              </a:xfrm>
            </p:grpSpPr>
            <p:sp>
              <p:nvSpPr>
                <p:cNvPr id="68" name="Google Shape;68;p13"/>
                <p:cNvSpPr txBox="1"/>
                <p:nvPr/>
              </p:nvSpPr>
              <p:spPr>
                <a:xfrm>
                  <a:off x="1133475" y="4910150"/>
                  <a:ext cx="38196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800">
                      <a:solidFill>
                        <a:srgbClr val="323C45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WEDDING PHOTOGRAPHY</a:t>
                  </a:r>
                  <a:endParaRPr sz="1800">
                    <a:solidFill>
                      <a:srgbClr val="323C4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  <p:sp>
              <p:nvSpPr>
                <p:cNvPr id="69" name="Google Shape;69;p13"/>
                <p:cNvSpPr txBox="1"/>
                <p:nvPr/>
              </p:nvSpPr>
              <p:spPr>
                <a:xfrm>
                  <a:off x="5143500" y="4910150"/>
                  <a:ext cx="12621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800">
                      <a:solidFill>
                        <a:srgbClr val="323C45"/>
                      </a:solidFill>
                      <a:latin typeface="Montserrat SemiBold"/>
                      <a:ea typeface="Montserrat SemiBold"/>
                      <a:cs typeface="Montserrat SemiBold"/>
                      <a:sym typeface="Montserrat SemiBold"/>
                    </a:rPr>
                    <a:t>$875.00</a:t>
                  </a:r>
                  <a:endParaRPr sz="1800">
                    <a:solidFill>
                      <a:srgbClr val="323C4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endParaRPr>
                </a:p>
              </p:txBody>
            </p:sp>
          </p:grpSp>
          <p:sp>
            <p:nvSpPr>
              <p:cNvPr id="70" name="Google Shape;70;p13"/>
              <p:cNvSpPr txBox="1"/>
              <p:nvPr/>
            </p:nvSpPr>
            <p:spPr>
              <a:xfrm>
                <a:off x="1133475" y="6810388"/>
                <a:ext cx="1290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323C4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*4-6 HOURS</a:t>
                </a:r>
                <a:endParaRPr sz="1200">
                  <a:solidFill>
                    <a:srgbClr val="323C4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1133475" y="4910150"/>
              <a:ext cx="5272125" cy="277200"/>
              <a:chOff x="1133475" y="4910150"/>
              <a:chExt cx="5272125" cy="277200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1133475" y="4910150"/>
                <a:ext cx="3171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323C4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FAMILY PHOTOGRAPHY</a:t>
                </a:r>
                <a:endParaRPr sz="1800">
                  <a:solidFill>
                    <a:srgbClr val="323C4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5143500" y="4910150"/>
                <a:ext cx="12621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323C45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$515.00</a:t>
                </a:r>
                <a:endParaRPr sz="1800">
                  <a:solidFill>
                    <a:srgbClr val="323C45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</p:grpSp>
      <p:grpSp>
        <p:nvGrpSpPr>
          <p:cNvPr id="74" name="Google Shape;74;p13"/>
          <p:cNvGrpSpPr/>
          <p:nvPr/>
        </p:nvGrpSpPr>
        <p:grpSpPr>
          <a:xfrm>
            <a:off x="1036800" y="819150"/>
            <a:ext cx="5486400" cy="1257450"/>
            <a:chOff x="1035863" y="819150"/>
            <a:chExt cx="5486400" cy="1257450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1035863" y="819150"/>
              <a:ext cx="54864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PRICE LIST</a:t>
              </a:r>
              <a:endParaRPr sz="5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1035863" y="1676400"/>
              <a:ext cx="548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60 MINUTE SESSION*</a:t>
              </a:r>
              <a:endParaRPr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