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836000" cx="3204000"/>
  <p:notesSz cx="6858000" cy="9144000"/>
  <p:embeddedFontLst>
    <p:embeddedFont>
      <p:font typeface="PT Serif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51">
          <p15:clr>
            <a:srgbClr val="A4A3A4"/>
          </p15:clr>
        </p15:guide>
        <p15:guide id="2" orient="horz" pos="105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51" orient="horz"/>
        <p:guide pos="105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TSerif-boldItalic.fntdata"/><Relationship Id="rId10" Type="http://schemas.openxmlformats.org/officeDocument/2006/relationships/font" Target="fonts/PTSerif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TSerif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font" Target="fonts/PTSerif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37333" y="685800"/>
            <a:ext cx="5983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437333" y="685800"/>
            <a:ext cx="5983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6ad37d6b4_0_10:notes"/>
          <p:cNvSpPr/>
          <p:nvPr>
            <p:ph idx="2" type="sldImg"/>
          </p:nvPr>
        </p:nvSpPr>
        <p:spPr>
          <a:xfrm>
            <a:off x="437333" y="685800"/>
            <a:ext cx="5983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6ad37d6b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9221" y="265780"/>
            <a:ext cx="2985600" cy="732600"/>
          </a:xfrm>
          <a:prstGeom prst="rect">
            <a:avLst/>
          </a:prstGeom>
        </p:spPr>
        <p:txBody>
          <a:bodyPr anchorCtr="0" anchor="b" bIns="32300" lIns="32300" spcFirstLastPara="1" rIns="32300" wrap="square" tIns="323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09218" y="1011656"/>
            <a:ext cx="2985600" cy="283200"/>
          </a:xfrm>
          <a:prstGeom prst="rect">
            <a:avLst/>
          </a:prstGeom>
        </p:spPr>
        <p:txBody>
          <a:bodyPr anchorCtr="0" anchor="t" bIns="32300" lIns="32300" spcFirstLastPara="1" rIns="32300" wrap="square" tIns="323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300" lIns="32300" spcFirstLastPara="1" rIns="32300" wrap="square" tIns="323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09218" y="394837"/>
            <a:ext cx="2985600" cy="700800"/>
          </a:xfrm>
          <a:prstGeom prst="rect">
            <a:avLst/>
          </a:prstGeom>
        </p:spPr>
        <p:txBody>
          <a:bodyPr anchorCtr="0" anchor="b" bIns="32300" lIns="32300" spcFirstLastPara="1" rIns="32300" wrap="square" tIns="323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09218" y="1125204"/>
            <a:ext cx="2985600" cy="464100"/>
          </a:xfrm>
          <a:prstGeom prst="rect">
            <a:avLst/>
          </a:prstGeom>
        </p:spPr>
        <p:txBody>
          <a:bodyPr anchorCtr="0" anchor="t" bIns="32300" lIns="32300" spcFirstLastPara="1" rIns="32300" wrap="square" tIns="32300">
            <a:normAutofit/>
          </a:bodyPr>
          <a:lstStyle>
            <a:lvl1pPr indent="-266700" lvl="0" marL="4572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300" lIns="32300" spcFirstLastPara="1" rIns="32300" wrap="square" tIns="323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300" lIns="32300" spcFirstLastPara="1" rIns="32300" wrap="square" tIns="323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09218" y="767757"/>
            <a:ext cx="2985600" cy="300600"/>
          </a:xfrm>
          <a:prstGeom prst="rect">
            <a:avLst/>
          </a:prstGeom>
        </p:spPr>
        <p:txBody>
          <a:bodyPr anchorCtr="0" anchor="ctr" bIns="32300" lIns="32300" spcFirstLastPara="1" rIns="32300" wrap="square" tIns="323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300" lIns="32300" spcFirstLastPara="1" rIns="32300" wrap="square" tIns="323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9218" y="158854"/>
            <a:ext cx="2985600" cy="204300"/>
          </a:xfrm>
          <a:prstGeom prst="rect">
            <a:avLst/>
          </a:prstGeom>
        </p:spPr>
        <p:txBody>
          <a:bodyPr anchorCtr="0" anchor="t" bIns="32300" lIns="32300" spcFirstLastPara="1" rIns="32300" wrap="square" tIns="323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9218" y="411382"/>
            <a:ext cx="2985600" cy="1219500"/>
          </a:xfrm>
          <a:prstGeom prst="rect">
            <a:avLst/>
          </a:prstGeom>
        </p:spPr>
        <p:txBody>
          <a:bodyPr anchorCtr="0" anchor="t" bIns="32300" lIns="32300" spcFirstLastPara="1" rIns="32300" wrap="square" tIns="3230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300" lIns="32300" spcFirstLastPara="1" rIns="32300" wrap="square" tIns="323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09218" y="158854"/>
            <a:ext cx="2985600" cy="204300"/>
          </a:xfrm>
          <a:prstGeom prst="rect">
            <a:avLst/>
          </a:prstGeom>
        </p:spPr>
        <p:txBody>
          <a:bodyPr anchorCtr="0" anchor="t" bIns="32300" lIns="32300" spcFirstLastPara="1" rIns="32300" wrap="square" tIns="323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09218" y="411382"/>
            <a:ext cx="1401300" cy="1219500"/>
          </a:xfrm>
          <a:prstGeom prst="rect">
            <a:avLst/>
          </a:prstGeom>
        </p:spPr>
        <p:txBody>
          <a:bodyPr anchorCtr="0" anchor="t" bIns="32300" lIns="32300" spcFirstLastPara="1" rIns="32300" wrap="square" tIns="32300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693243" y="411382"/>
            <a:ext cx="1401300" cy="1219500"/>
          </a:xfrm>
          <a:prstGeom prst="rect">
            <a:avLst/>
          </a:prstGeom>
        </p:spPr>
        <p:txBody>
          <a:bodyPr anchorCtr="0" anchor="t" bIns="32300" lIns="32300" spcFirstLastPara="1" rIns="32300" wrap="square" tIns="32300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300" lIns="32300" spcFirstLastPara="1" rIns="32300" wrap="square" tIns="323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09218" y="158854"/>
            <a:ext cx="2985600" cy="204300"/>
          </a:xfrm>
          <a:prstGeom prst="rect">
            <a:avLst/>
          </a:prstGeom>
        </p:spPr>
        <p:txBody>
          <a:bodyPr anchorCtr="0" anchor="t" bIns="32300" lIns="32300" spcFirstLastPara="1" rIns="32300" wrap="square" tIns="323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300" lIns="32300" spcFirstLastPara="1" rIns="32300" wrap="square" tIns="323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09218" y="198324"/>
            <a:ext cx="984000" cy="270000"/>
          </a:xfrm>
          <a:prstGeom prst="rect">
            <a:avLst/>
          </a:prstGeom>
        </p:spPr>
        <p:txBody>
          <a:bodyPr anchorCtr="0" anchor="b" bIns="32300" lIns="32300" spcFirstLastPara="1" rIns="32300" wrap="square" tIns="323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09218" y="496025"/>
            <a:ext cx="984000" cy="1134900"/>
          </a:xfrm>
          <a:prstGeom prst="rect">
            <a:avLst/>
          </a:prstGeom>
        </p:spPr>
        <p:txBody>
          <a:bodyPr anchorCtr="0" anchor="t" bIns="32300" lIns="32300" spcFirstLastPara="1" rIns="32300" wrap="square" tIns="32300">
            <a:normAutofit/>
          </a:bodyPr>
          <a:lstStyle>
            <a:lvl1pPr indent="-254000" lvl="0" marL="4572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300" lIns="32300" spcFirstLastPara="1" rIns="32300" wrap="square" tIns="323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1781" y="160683"/>
            <a:ext cx="2231100" cy="1460100"/>
          </a:xfrm>
          <a:prstGeom prst="rect">
            <a:avLst/>
          </a:prstGeom>
        </p:spPr>
        <p:txBody>
          <a:bodyPr anchorCtr="0" anchor="ctr" bIns="32300" lIns="32300" spcFirstLastPara="1" rIns="32300" wrap="square" tIns="323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300" lIns="32300" spcFirstLastPara="1" rIns="32300" wrap="square" tIns="323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02000" y="-45"/>
            <a:ext cx="1602000" cy="18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2300" lIns="32300" spcFirstLastPara="1" rIns="32300" wrap="square" tIns="32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3030" y="440188"/>
            <a:ext cx="1417500" cy="529200"/>
          </a:xfrm>
          <a:prstGeom prst="rect">
            <a:avLst/>
          </a:prstGeom>
        </p:spPr>
        <p:txBody>
          <a:bodyPr anchorCtr="0" anchor="b" bIns="32300" lIns="32300" spcFirstLastPara="1" rIns="32300" wrap="square" tIns="323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3030" y="1000573"/>
            <a:ext cx="1417500" cy="441000"/>
          </a:xfrm>
          <a:prstGeom prst="rect">
            <a:avLst/>
          </a:prstGeom>
        </p:spPr>
        <p:txBody>
          <a:bodyPr anchorCtr="0" anchor="t" bIns="32300" lIns="32300" spcFirstLastPara="1" rIns="32300" wrap="square" tIns="323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30770" y="258462"/>
            <a:ext cx="1344300" cy="1318800"/>
          </a:xfrm>
          <a:prstGeom prst="rect">
            <a:avLst/>
          </a:prstGeom>
        </p:spPr>
        <p:txBody>
          <a:bodyPr anchorCtr="0" anchor="ctr" bIns="32300" lIns="32300" spcFirstLastPara="1" rIns="32300" wrap="square" tIns="3230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300" lIns="32300" spcFirstLastPara="1" rIns="32300" wrap="square" tIns="323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09218" y="1510127"/>
            <a:ext cx="2102100" cy="216000"/>
          </a:xfrm>
          <a:prstGeom prst="rect">
            <a:avLst/>
          </a:prstGeom>
        </p:spPr>
        <p:txBody>
          <a:bodyPr anchorCtr="0" anchor="ctr" bIns="32300" lIns="32300" spcFirstLastPara="1" rIns="32300" wrap="square" tIns="323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300" lIns="32300" spcFirstLastPara="1" rIns="32300" wrap="square" tIns="323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9218" y="158854"/>
            <a:ext cx="29856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2300" lIns="32300" spcFirstLastPara="1" rIns="32300" wrap="square" tIns="323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9218" y="411382"/>
            <a:ext cx="29856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2300" lIns="32300" spcFirstLastPara="1" rIns="32300" wrap="square" tIns="32300">
            <a:normAutofit/>
          </a:bodyPr>
          <a:lstStyle>
            <a:lvl1pPr indent="-266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600">
                <a:solidFill>
                  <a:schemeClr val="dk2"/>
                </a:solidFill>
              </a:defRPr>
            </a:lvl1pPr>
            <a:lvl2pPr indent="-2603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2pPr>
            <a:lvl3pPr indent="-2603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3pPr>
            <a:lvl4pPr indent="-2603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4pPr>
            <a:lvl5pPr indent="-2603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5pPr>
            <a:lvl6pPr indent="-2603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6pPr>
            <a:lvl7pPr indent="-2603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7pPr>
            <a:lvl8pPr indent="-2603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8pPr>
            <a:lvl9pPr indent="-2603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300" lIns="32300" spcFirstLastPara="1" rIns="32300" wrap="square" tIns="32300">
            <a:normAutofit/>
          </a:bodyPr>
          <a:lstStyle>
            <a:lvl1pPr lvl="0" algn="r">
              <a:buNone/>
              <a:defRPr sz="300">
                <a:solidFill>
                  <a:schemeClr val="dk2"/>
                </a:solidFill>
              </a:defRPr>
            </a:lvl1pPr>
            <a:lvl2pPr lvl="1" algn="r">
              <a:buNone/>
              <a:defRPr sz="300">
                <a:solidFill>
                  <a:schemeClr val="dk2"/>
                </a:solidFill>
              </a:defRPr>
            </a:lvl2pPr>
            <a:lvl3pPr lvl="2" algn="r">
              <a:buNone/>
              <a:defRPr sz="300">
                <a:solidFill>
                  <a:schemeClr val="dk2"/>
                </a:solidFill>
              </a:defRPr>
            </a:lvl3pPr>
            <a:lvl4pPr lvl="3" algn="r">
              <a:buNone/>
              <a:defRPr sz="300">
                <a:solidFill>
                  <a:schemeClr val="dk2"/>
                </a:solidFill>
              </a:defRPr>
            </a:lvl4pPr>
            <a:lvl5pPr lvl="4" algn="r">
              <a:buNone/>
              <a:defRPr sz="300">
                <a:solidFill>
                  <a:schemeClr val="dk2"/>
                </a:solidFill>
              </a:defRPr>
            </a:lvl5pPr>
            <a:lvl6pPr lvl="5" algn="r">
              <a:buNone/>
              <a:defRPr sz="300">
                <a:solidFill>
                  <a:schemeClr val="dk2"/>
                </a:solidFill>
              </a:defRPr>
            </a:lvl6pPr>
            <a:lvl7pPr lvl="6" algn="r">
              <a:buNone/>
              <a:defRPr sz="300">
                <a:solidFill>
                  <a:schemeClr val="dk2"/>
                </a:solidFill>
              </a:defRPr>
            </a:lvl7pPr>
            <a:lvl8pPr lvl="7" algn="r">
              <a:buNone/>
              <a:defRPr sz="300">
                <a:solidFill>
                  <a:schemeClr val="dk2"/>
                </a:solidFill>
              </a:defRPr>
            </a:lvl8pPr>
            <a:lvl9pPr lvl="8" algn="r">
              <a:buNone/>
              <a:defRPr sz="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10" Type="http://schemas.openxmlformats.org/officeDocument/2006/relationships/image" Target="../media/image2.png"/><Relationship Id="rId9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5312" l="0" r="0" t="10092"/>
          <a:stretch/>
        </p:blipFill>
        <p:spPr>
          <a:xfrm>
            <a:off x="-1" y="137"/>
            <a:ext cx="3204000" cy="18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514475" y="1171600"/>
            <a:ext cx="1690800" cy="504000"/>
          </a:xfrm>
          <a:prstGeom prst="rect">
            <a:avLst/>
          </a:prstGeom>
          <a:solidFill>
            <a:srgbClr val="000000">
              <a:alpha val="78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1538288" y="1209688"/>
            <a:ext cx="1614600" cy="415825"/>
            <a:chOff x="1571625" y="642938"/>
            <a:chExt cx="1614600" cy="415825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1571625" y="642938"/>
              <a:ext cx="16146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3600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chemeClr val="lt1"/>
                  </a:solidFill>
                  <a:latin typeface="PT Serif"/>
                  <a:ea typeface="PT Serif"/>
                  <a:cs typeface="PT Serif"/>
                  <a:sym typeface="PT Serif"/>
                </a:rPr>
                <a:t>Libbie Barton</a:t>
              </a:r>
              <a:endParaRPr b="1" sz="18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1885963" y="904863"/>
              <a:ext cx="1300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3600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Photographer</a:t>
              </a:r>
              <a:endPara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10222" l="2543" r="2543" t="18593"/>
          <a:stretch/>
        </p:blipFill>
        <p:spPr>
          <a:xfrm>
            <a:off x="642282" y="1033488"/>
            <a:ext cx="642294" cy="64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6630" l="0" r="-583" t="26332"/>
          <a:stretch/>
        </p:blipFill>
        <p:spPr>
          <a:xfrm>
            <a:off x="1926870" y="1033475"/>
            <a:ext cx="642294" cy="64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 b="7427" l="5658" r="5658" t="25954"/>
          <a:stretch/>
        </p:blipFill>
        <p:spPr>
          <a:xfrm>
            <a:off x="1284575" y="1033488"/>
            <a:ext cx="642294" cy="64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6">
            <a:alphaModFix/>
          </a:blip>
          <a:srcRect b="23114" l="7620" r="7612" t="23119"/>
          <a:stretch/>
        </p:blipFill>
        <p:spPr>
          <a:xfrm>
            <a:off x="2561706" y="1033487"/>
            <a:ext cx="642294" cy="64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7">
            <a:alphaModFix/>
          </a:blip>
          <a:srcRect b="25342" l="3840" r="3831" t="13487"/>
          <a:stretch/>
        </p:blipFill>
        <p:spPr>
          <a:xfrm>
            <a:off x="0" y="1033488"/>
            <a:ext cx="642294" cy="64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642275" y="114313"/>
            <a:ext cx="1843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3C3C3B"/>
                </a:solidFill>
                <a:latin typeface="PT Serif"/>
                <a:ea typeface="PT Serif"/>
                <a:cs typeface="PT Serif"/>
                <a:sym typeface="PT Serif"/>
              </a:rPr>
              <a:t>Libbie Barton</a:t>
            </a:r>
            <a:endParaRPr b="1" sz="1800">
              <a:solidFill>
                <a:srgbClr val="3C3C3B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69" name="Google Shape;69;p14"/>
          <p:cNvCxnSpPr/>
          <p:nvPr/>
        </p:nvCxnSpPr>
        <p:spPr>
          <a:xfrm>
            <a:off x="666750" y="423875"/>
            <a:ext cx="2486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70" name="Google Shape;70;p14"/>
          <p:cNvGrpSpPr/>
          <p:nvPr/>
        </p:nvGrpSpPr>
        <p:grpSpPr>
          <a:xfrm>
            <a:off x="642300" y="498150"/>
            <a:ext cx="1284730" cy="123000"/>
            <a:chOff x="642300" y="498150"/>
            <a:chExt cx="1284730" cy="123000"/>
          </a:xfrm>
        </p:grpSpPr>
        <p:pic>
          <p:nvPicPr>
            <p:cNvPr id="71" name="Google Shape;71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42300" y="508444"/>
              <a:ext cx="102375" cy="102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14"/>
            <p:cNvSpPr txBox="1"/>
            <p:nvPr/>
          </p:nvSpPr>
          <p:spPr>
            <a:xfrm>
              <a:off x="823930" y="498150"/>
              <a:ext cx="1103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C3C3B"/>
                  </a:solidFill>
                  <a:latin typeface="Open Sans"/>
                  <a:ea typeface="Open Sans"/>
                  <a:cs typeface="Open Sans"/>
                  <a:sym typeface="Open Sans"/>
                </a:rPr>
                <a:t>123-456-7890</a:t>
              </a:r>
              <a:endParaRPr sz="800">
                <a:solidFill>
                  <a:srgbClr val="3C3C3B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3" name="Google Shape;73;p14"/>
          <p:cNvGrpSpPr/>
          <p:nvPr/>
        </p:nvGrpSpPr>
        <p:grpSpPr>
          <a:xfrm>
            <a:off x="642300" y="658400"/>
            <a:ext cx="1284725" cy="123950"/>
            <a:chOff x="642300" y="659913"/>
            <a:chExt cx="1284725" cy="123950"/>
          </a:xfrm>
        </p:grpSpPr>
        <p:pic>
          <p:nvPicPr>
            <p:cNvPr id="74" name="Google Shape;74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42300" y="659913"/>
              <a:ext cx="85812" cy="12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4"/>
            <p:cNvSpPr txBox="1"/>
            <p:nvPr/>
          </p:nvSpPr>
          <p:spPr>
            <a:xfrm>
              <a:off x="823925" y="660388"/>
              <a:ext cx="1103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C3C3B"/>
                  </a:solidFill>
                  <a:latin typeface="Open Sans"/>
                  <a:ea typeface="Open Sans"/>
                  <a:cs typeface="Open Sans"/>
                  <a:sym typeface="Open Sans"/>
                </a:rPr>
                <a:t>633 Gulgowski Hills</a:t>
              </a:r>
              <a:endParaRPr sz="800">
                <a:solidFill>
                  <a:srgbClr val="3C3C3B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6" name="Google Shape;76;p14"/>
          <p:cNvGrpSpPr/>
          <p:nvPr/>
        </p:nvGrpSpPr>
        <p:grpSpPr>
          <a:xfrm>
            <a:off x="642300" y="819600"/>
            <a:ext cx="1284730" cy="123000"/>
            <a:chOff x="642300" y="819600"/>
            <a:chExt cx="1284730" cy="123000"/>
          </a:xfrm>
        </p:grpSpPr>
        <p:pic>
          <p:nvPicPr>
            <p:cNvPr id="77" name="Google Shape;77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42300" y="829018"/>
              <a:ext cx="102375" cy="979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4"/>
            <p:cNvSpPr txBox="1"/>
            <p:nvPr/>
          </p:nvSpPr>
          <p:spPr>
            <a:xfrm>
              <a:off x="823930" y="819600"/>
              <a:ext cx="1103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C3C3B"/>
                  </a:solidFill>
                  <a:latin typeface="Open Sans"/>
                  <a:ea typeface="Open Sans"/>
                  <a:cs typeface="Open Sans"/>
                  <a:sym typeface="Open Sans"/>
                </a:rPr>
                <a:t>example@mail.com</a:t>
              </a:r>
              <a:endParaRPr sz="800">
                <a:solidFill>
                  <a:srgbClr val="3C3C3B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