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omfortaa SemiBold"/>
      <p:regular r:id="rId7"/>
      <p:bold r:id="rId8"/>
    </p:embeddedFont>
    <p:embeddedFont>
      <p:font typeface="Boogaloo"/>
      <p:regular r:id="rId9"/>
    </p:embeddedFont>
    <p:embeddedFont>
      <p:font typeface="Alfa Slab One"/>
      <p:regular r:id="rId10"/>
    </p:embeddedFont>
    <p:embeddedFont>
      <p:font typeface="Comforta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4">
          <p15:clr>
            <a:srgbClr val="747775"/>
          </p15:clr>
        </p15:guide>
        <p15:guide id="2" orient="horz" pos="51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4"/>
        <p:guide pos="51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omfortaa-regular.fntdata"/><Relationship Id="rId10" Type="http://schemas.openxmlformats.org/officeDocument/2006/relationships/font" Target="fonts/AlfaSlabOne-regular.fntdata"/><Relationship Id="rId12" Type="http://schemas.openxmlformats.org/officeDocument/2006/relationships/font" Target="fonts/Comfortaa-bold.fntdata"/><Relationship Id="rId9" Type="http://schemas.openxmlformats.org/officeDocument/2006/relationships/font" Target="fonts/Boogalo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mfortaaSemiBold-regular.fntdata"/><Relationship Id="rId8" Type="http://schemas.openxmlformats.org/officeDocument/2006/relationships/font" Target="fonts/Comfortaa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8907075"/>
            <a:ext cx="7560000" cy="1791300"/>
          </a:xfrm>
          <a:prstGeom prst="rect">
            <a:avLst/>
          </a:prstGeom>
          <a:solidFill>
            <a:srgbClr val="1935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680050" y="679371"/>
            <a:ext cx="6123600" cy="1416300"/>
            <a:chOff x="680050" y="679371"/>
            <a:chExt cx="6123600" cy="14163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680050" y="679371"/>
              <a:ext cx="61236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1A374C"/>
                  </a:solidFill>
                  <a:latin typeface="Boogaloo"/>
                  <a:ea typeface="Boogaloo"/>
                  <a:cs typeface="Boogaloo"/>
                  <a:sym typeface="Boogaloo"/>
                </a:rPr>
                <a:t>FAUGET  PRESENTS</a:t>
              </a:r>
              <a:endParaRPr sz="2800">
                <a:solidFill>
                  <a:srgbClr val="1A374C"/>
                </a:solidFill>
                <a:latin typeface="Boogaloo"/>
                <a:ea typeface="Boogaloo"/>
                <a:cs typeface="Boogaloo"/>
                <a:sym typeface="Boogaloo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680050" y="1110471"/>
              <a:ext cx="6123600" cy="98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6400">
                  <a:solidFill>
                    <a:srgbClr val="1A374C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FOOD DRIVE</a:t>
              </a:r>
              <a:endParaRPr sz="6400">
                <a:solidFill>
                  <a:srgbClr val="1A374C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693854" y="2504821"/>
            <a:ext cx="6137404" cy="1449404"/>
            <a:chOff x="693854" y="2504821"/>
            <a:chExt cx="6137404" cy="1449404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693854" y="2504821"/>
              <a:ext cx="61236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1A374C"/>
                  </a:solidFill>
                  <a:latin typeface="Boogaloo"/>
                  <a:ea typeface="Boogaloo"/>
                  <a:cs typeface="Boogaloo"/>
                  <a:sym typeface="Boogaloo"/>
                </a:rPr>
                <a:t>HELP US FIGHT HUNGER!</a:t>
              </a:r>
              <a:endParaRPr sz="2800">
                <a:solidFill>
                  <a:srgbClr val="1A374C"/>
                </a:solidFill>
                <a:latin typeface="Boogaloo"/>
                <a:ea typeface="Boogaloo"/>
                <a:cs typeface="Boogaloo"/>
                <a:sym typeface="Boogaloo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707659" y="3067725"/>
              <a:ext cx="6123600" cy="88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1A374C"/>
                  </a:solidFill>
                  <a:latin typeface="Comfortaa SemiBold"/>
                  <a:ea typeface="Comfortaa SemiBold"/>
                  <a:cs typeface="Comfortaa SemiBold"/>
                  <a:sym typeface="Comfortaa SemiBold"/>
                </a:rPr>
                <a:t>let's help homeless animals, they need our help, </a:t>
              </a:r>
              <a:endParaRPr sz="1600">
                <a:solidFill>
                  <a:srgbClr val="1A374C"/>
                </a:solidFill>
                <a:latin typeface="Comfortaa SemiBold"/>
                <a:ea typeface="Comfortaa SemiBold"/>
                <a:cs typeface="Comfortaa SemiBold"/>
                <a:sym typeface="Comfortaa SemiBol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1A374C"/>
                  </a:solidFill>
                  <a:latin typeface="Comfortaa SemiBold"/>
                  <a:ea typeface="Comfortaa SemiBold"/>
                  <a:cs typeface="Comfortaa SemiBold"/>
                  <a:sym typeface="Comfortaa SemiBold"/>
                </a:rPr>
                <a:t>treat dogs with food, bring what you can't eat to our event, people love our little ones!</a:t>
              </a:r>
              <a:endParaRPr sz="1600">
                <a:solidFill>
                  <a:srgbClr val="1A374C"/>
                </a:solidFill>
                <a:latin typeface="Comfortaa SemiBold"/>
                <a:ea typeface="Comfortaa SemiBold"/>
                <a:cs typeface="Comfortaa SemiBold"/>
                <a:sym typeface="Comfortaa SemiBold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0" y="4275825"/>
            <a:ext cx="7560000" cy="831600"/>
            <a:chOff x="0" y="4275825"/>
            <a:chExt cx="7560000" cy="831600"/>
          </a:xfrm>
        </p:grpSpPr>
        <p:sp>
          <p:nvSpPr>
            <p:cNvPr id="62" name="Google Shape;62;p13"/>
            <p:cNvSpPr/>
            <p:nvPr/>
          </p:nvSpPr>
          <p:spPr>
            <a:xfrm>
              <a:off x="0" y="4275825"/>
              <a:ext cx="7560000" cy="831600"/>
            </a:xfrm>
            <a:prstGeom prst="rect">
              <a:avLst/>
            </a:prstGeom>
            <a:solidFill>
              <a:srgbClr val="4270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707659" y="4418596"/>
              <a:ext cx="6123600" cy="56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600">
                  <a:solidFill>
                    <a:schemeClr val="lt1"/>
                  </a:solidFill>
                  <a:latin typeface="Comfortaa SemiBold"/>
                  <a:ea typeface="Comfortaa SemiBold"/>
                  <a:cs typeface="Comfortaa SemiBold"/>
                  <a:sym typeface="Comfortaa SemiBold"/>
                </a:rPr>
                <a:t>Sunday 17 july, 2023 from 9 - 6 pm</a:t>
              </a:r>
              <a:endParaRPr sz="1600">
                <a:solidFill>
                  <a:schemeClr val="lt1"/>
                </a:solidFill>
                <a:latin typeface="Comfortaa SemiBold"/>
                <a:ea typeface="Comfortaa SemiBold"/>
                <a:cs typeface="Comfortaa SemiBold"/>
                <a:sym typeface="Comfortaa SemiBol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chemeClr val="lt1"/>
                  </a:solidFill>
                  <a:latin typeface="Comfortaa SemiBold"/>
                  <a:ea typeface="Comfortaa SemiBold"/>
                  <a:cs typeface="Comfortaa SemiBold"/>
                  <a:sym typeface="Comfortaa SemiBold"/>
                </a:rPr>
                <a:t>123 anywhere st., Any City, st 12345</a:t>
              </a:r>
              <a:endParaRPr sz="1600">
                <a:solidFill>
                  <a:schemeClr val="lt1"/>
                </a:solidFill>
                <a:latin typeface="Comfortaa SemiBold"/>
                <a:ea typeface="Comfortaa SemiBold"/>
                <a:cs typeface="Comfortaa SemiBold"/>
                <a:sym typeface="Comfortaa SemiBold"/>
              </a:endParaRPr>
            </a:p>
          </p:txBody>
        </p:sp>
      </p:grpSp>
      <p:pic>
        <p:nvPicPr>
          <p:cNvPr id="64" name="Google Shape;64;p13"/>
          <p:cNvPicPr preferRelativeResize="0"/>
          <p:nvPr/>
        </p:nvPicPr>
        <p:blipFill rotWithShape="1">
          <a:blip r:embed="rId3">
            <a:alphaModFix/>
          </a:blip>
          <a:srcRect b="0" l="22922" r="0" t="0"/>
          <a:stretch/>
        </p:blipFill>
        <p:spPr>
          <a:xfrm>
            <a:off x="-2" y="6696275"/>
            <a:ext cx="2018201" cy="295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02925" y="5449373"/>
            <a:ext cx="4330029" cy="486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 rotWithShape="1">
          <a:blip r:embed="rId5">
            <a:alphaModFix/>
          </a:blip>
          <a:srcRect b="0" l="0" r="26438" t="0"/>
          <a:stretch/>
        </p:blipFill>
        <p:spPr>
          <a:xfrm>
            <a:off x="5683148" y="6696275"/>
            <a:ext cx="1876849" cy="35581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" name="Google Shape;67;p13"/>
          <p:cNvGrpSpPr/>
          <p:nvPr/>
        </p:nvGrpSpPr>
        <p:grpSpPr>
          <a:xfrm>
            <a:off x="707659" y="5426250"/>
            <a:ext cx="2427900" cy="738440"/>
            <a:chOff x="680050" y="5426250"/>
            <a:chExt cx="2427900" cy="738440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680050" y="5426250"/>
              <a:ext cx="242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1A374C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 us!</a:t>
              </a:r>
              <a:endParaRPr b="1">
                <a:solidFill>
                  <a:srgbClr val="1A374C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680050" y="5739890"/>
              <a:ext cx="2427900" cy="42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200">
                  <a:solidFill>
                    <a:srgbClr val="1A374C"/>
                  </a:solidFill>
                  <a:latin typeface="Comfortaa"/>
                  <a:ea typeface="Comfortaa"/>
                  <a:cs typeface="Comfortaa"/>
                  <a:sym typeface="Comfortaa"/>
                </a:rPr>
                <a:t>+123 456 7890</a:t>
              </a:r>
              <a:endParaRPr sz="1200">
                <a:solidFill>
                  <a:srgbClr val="1A374C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A374C"/>
                  </a:solidFill>
                  <a:latin typeface="Comfortaa"/>
                  <a:ea typeface="Comfortaa"/>
                  <a:cs typeface="Comfortaa"/>
                  <a:sym typeface="Comfortaa"/>
                </a:rPr>
                <a:t>@reallygreatsite.com</a:t>
              </a:r>
              <a:endParaRPr sz="1200">
                <a:solidFill>
                  <a:srgbClr val="1A374C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