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4000"/>
  <p:notesSz cx="6858000" cy="9144000"/>
  <p:embeddedFontLst>
    <p:embeddedFont>
      <p:font typeface="Poppins"/>
      <p:regular r:id="rId8"/>
      <p:bold r:id="rId9"/>
      <p:italic r:id="rId10"/>
      <p:boldItalic r:id="rId11"/>
    </p:embeddedFont>
    <p:embeddedFont>
      <p:font typeface="Spectral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17">
          <p15:clr>
            <a:srgbClr val="9AA0A6"/>
          </p15:clr>
        </p15:guide>
        <p15:guide id="2" orient="horz" pos="768">
          <p15:clr>
            <a:srgbClr val="9AA0A6"/>
          </p15:clr>
        </p15:guide>
        <p15:guide id="3" pos="940">
          <p15:clr>
            <a:srgbClr val="9AA0A6"/>
          </p15:clr>
        </p15:guide>
        <p15:guide id="4" pos="107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17" orient="horz"/>
        <p:guide pos="768" orient="horz"/>
        <p:guide pos="940"/>
        <p:guide pos="10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-boldItalic.fntdata"/><Relationship Id="rId10" Type="http://schemas.openxmlformats.org/officeDocument/2006/relationships/font" Target="fonts/Poppins-italic.fntdata"/><Relationship Id="rId13" Type="http://schemas.openxmlformats.org/officeDocument/2006/relationships/font" Target="fonts/Spectral-bold.fntdata"/><Relationship Id="rId12" Type="http://schemas.openxmlformats.org/officeDocument/2006/relationships/font" Target="fonts/Spectral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bold.fntdata"/><Relationship Id="rId15" Type="http://schemas.openxmlformats.org/officeDocument/2006/relationships/font" Target="fonts/Spectral-boldItalic.fntdata"/><Relationship Id="rId14" Type="http://schemas.openxmlformats.org/officeDocument/2006/relationships/font" Target="fonts/Spectral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Poppi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dc0a3439cf_0_6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dc0a3439c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1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18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1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1" y="24553"/>
            <a:ext cx="3167998" cy="178689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954000" y="270000"/>
            <a:ext cx="1296000" cy="1296000"/>
          </a:xfrm>
          <a:prstGeom prst="ellipse">
            <a:avLst/>
          </a:prstGeom>
          <a:solidFill>
            <a:srgbClr val="1D878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1026000" y="342000"/>
            <a:ext cx="1152000" cy="1152000"/>
          </a:xfrm>
          <a:prstGeom prst="ellipse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" name="Google Shape;57;p13"/>
          <p:cNvGrpSpPr/>
          <p:nvPr/>
        </p:nvGrpSpPr>
        <p:grpSpPr>
          <a:xfrm>
            <a:off x="1032900" y="563588"/>
            <a:ext cx="1138200" cy="708825"/>
            <a:chOff x="1032900" y="640950"/>
            <a:chExt cx="1138200" cy="708825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1032900" y="640950"/>
              <a:ext cx="1138200" cy="55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chemeClr val="lt1"/>
                  </a:solidFill>
                  <a:latin typeface="Spectral"/>
                  <a:ea typeface="Spectral"/>
                  <a:cs typeface="Spectral"/>
                  <a:sym typeface="Spectral"/>
                </a:rPr>
                <a:t>SHARLENE</a:t>
              </a:r>
              <a:endParaRPr b="1" sz="1200">
                <a:solidFill>
                  <a:schemeClr val="lt1"/>
                </a:solidFill>
                <a:latin typeface="Spectral"/>
                <a:ea typeface="Spectral"/>
                <a:cs typeface="Spectral"/>
                <a:sym typeface="Spectral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chemeClr val="lt1"/>
                  </a:solidFill>
                  <a:latin typeface="Spectral"/>
                  <a:ea typeface="Spectral"/>
                  <a:cs typeface="Spectral"/>
                  <a:sym typeface="Spectral"/>
                </a:rPr>
                <a:t>LLOYD</a:t>
              </a:r>
              <a:endParaRPr b="1" sz="1200">
                <a:solidFill>
                  <a:schemeClr val="lt1"/>
                </a:solidFill>
                <a:latin typeface="Spectral"/>
                <a:ea typeface="Spectral"/>
                <a:cs typeface="Spectral"/>
                <a:sym typeface="Spectral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1147775" y="1057275"/>
              <a:ext cx="8667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Web Developer</a:t>
              </a:r>
              <a:endParaRPr sz="7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01" y="24553"/>
            <a:ext cx="3167998" cy="1786894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/>
          <p:nvPr/>
        </p:nvSpPr>
        <p:spPr>
          <a:xfrm>
            <a:off x="0" y="198000"/>
            <a:ext cx="3204000" cy="1440000"/>
          </a:xfrm>
          <a:prstGeom prst="rect">
            <a:avLst/>
          </a:prstGeom>
          <a:solidFill>
            <a:srgbClr val="1D8787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6" name="Google Shape;66;p14"/>
          <p:cNvCxnSpPr/>
          <p:nvPr/>
        </p:nvCxnSpPr>
        <p:spPr>
          <a:xfrm>
            <a:off x="1602000" y="594000"/>
            <a:ext cx="0" cy="653700"/>
          </a:xfrm>
          <a:prstGeom prst="straightConnector1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67" name="Google Shape;67;p14"/>
          <p:cNvGrpSpPr/>
          <p:nvPr/>
        </p:nvGrpSpPr>
        <p:grpSpPr>
          <a:xfrm>
            <a:off x="147638" y="514944"/>
            <a:ext cx="1447500" cy="825163"/>
            <a:chOff x="954606" y="616106"/>
            <a:chExt cx="1447500" cy="825163"/>
          </a:xfrm>
        </p:grpSpPr>
        <p:sp>
          <p:nvSpPr>
            <p:cNvPr id="68" name="Google Shape;68;p14"/>
            <p:cNvSpPr txBox="1"/>
            <p:nvPr/>
          </p:nvSpPr>
          <p:spPr>
            <a:xfrm>
              <a:off x="954606" y="616106"/>
              <a:ext cx="14475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chemeClr val="lt1"/>
                  </a:solidFill>
                  <a:latin typeface="Spectral"/>
                  <a:ea typeface="Spectral"/>
                  <a:cs typeface="Spectral"/>
                  <a:sym typeface="Spectral"/>
                </a:rPr>
                <a:t>SHARLENE</a:t>
              </a:r>
              <a:endParaRPr b="1" sz="1500">
                <a:solidFill>
                  <a:schemeClr val="lt1"/>
                </a:solidFill>
                <a:latin typeface="Spectral"/>
                <a:ea typeface="Spectral"/>
                <a:cs typeface="Spectral"/>
                <a:sym typeface="Spectral"/>
              </a:endParaRPr>
            </a:p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chemeClr val="lt1"/>
                  </a:solidFill>
                  <a:latin typeface="Spectral"/>
                  <a:ea typeface="Spectral"/>
                  <a:cs typeface="Spectral"/>
                  <a:sym typeface="Spectral"/>
                </a:rPr>
                <a:t>LLOYD</a:t>
              </a:r>
              <a:endParaRPr b="1" sz="1500">
                <a:solidFill>
                  <a:schemeClr val="lt1"/>
                </a:solidFill>
                <a:latin typeface="Spectral"/>
                <a:ea typeface="Spectral"/>
                <a:cs typeface="Spectral"/>
                <a:sym typeface="Spectral"/>
              </a:endParaRPr>
            </a:p>
          </p:txBody>
        </p:sp>
        <p:sp>
          <p:nvSpPr>
            <p:cNvPr id="69" name="Google Shape;69;p14"/>
            <p:cNvSpPr txBox="1"/>
            <p:nvPr/>
          </p:nvSpPr>
          <p:spPr>
            <a:xfrm>
              <a:off x="1254006" y="1118169"/>
              <a:ext cx="11481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9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Web Developer</a:t>
              </a:r>
              <a:endParaRPr sz="9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</p:grpSp>
      <p:grpSp>
        <p:nvGrpSpPr>
          <p:cNvPr id="70" name="Google Shape;70;p14"/>
          <p:cNvGrpSpPr/>
          <p:nvPr/>
        </p:nvGrpSpPr>
        <p:grpSpPr>
          <a:xfrm>
            <a:off x="1665071" y="545492"/>
            <a:ext cx="1102018" cy="785456"/>
            <a:chOff x="1665071" y="548925"/>
            <a:chExt cx="1102018" cy="785456"/>
          </a:xfrm>
        </p:grpSpPr>
        <p:sp>
          <p:nvSpPr>
            <p:cNvPr id="71" name="Google Shape;71;p14"/>
            <p:cNvSpPr txBox="1"/>
            <p:nvPr/>
          </p:nvSpPr>
          <p:spPr>
            <a:xfrm>
              <a:off x="1766875" y="548925"/>
              <a:ext cx="8811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New York, JS.</a:t>
              </a:r>
              <a:endParaRPr sz="7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2" name="Google Shape;72;p14"/>
            <p:cNvSpPr txBox="1"/>
            <p:nvPr/>
          </p:nvSpPr>
          <p:spPr>
            <a:xfrm>
              <a:off x="1766875" y="713244"/>
              <a:ext cx="8811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(123) 456-7890</a:t>
              </a:r>
              <a:endParaRPr sz="7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3" name="Google Shape;73;p14"/>
            <p:cNvSpPr txBox="1"/>
            <p:nvPr/>
          </p:nvSpPr>
          <p:spPr>
            <a:xfrm>
              <a:off x="1766889" y="877563"/>
              <a:ext cx="10002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Mail@domain.ltd</a:t>
              </a:r>
              <a:endParaRPr sz="7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sp>
          <p:nvSpPr>
            <p:cNvPr id="74" name="Google Shape;74;p14"/>
            <p:cNvSpPr txBox="1"/>
            <p:nvPr/>
          </p:nvSpPr>
          <p:spPr>
            <a:xfrm>
              <a:off x="1766889" y="1041881"/>
              <a:ext cx="10002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Poppins"/>
                  <a:ea typeface="Poppins"/>
                  <a:cs typeface="Poppins"/>
                  <a:sym typeface="Poppins"/>
                </a:rPr>
                <a:t>Domain.ltd</a:t>
              </a:r>
              <a:endParaRPr sz="700">
                <a:solidFill>
                  <a:schemeClr val="lt1"/>
                </a:solidFill>
                <a:latin typeface="Poppins"/>
                <a:ea typeface="Poppins"/>
                <a:cs typeface="Poppins"/>
                <a:sym typeface="Poppins"/>
              </a:endParaRPr>
            </a:p>
          </p:txBody>
        </p:sp>
        <p:pic>
          <p:nvPicPr>
            <p:cNvPr id="75" name="Google Shape;75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1680487" y="622100"/>
              <a:ext cx="82500" cy="118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" name="Google Shape;76;p1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1667738" y="805500"/>
              <a:ext cx="108000" cy="108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" name="Google Shape;77;p1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665071" y="978088"/>
              <a:ext cx="113333" cy="90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8" name="Google Shape;78;p14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1667737" y="1132663"/>
              <a:ext cx="108000" cy="106588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