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Advent Pro SemiBold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AdventProSemiBold-boldItalic.fntdata"/><Relationship Id="rId9" Type="http://schemas.openxmlformats.org/officeDocument/2006/relationships/font" Target="fonts/AdventProSemiBol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dventProSemiBold-regular.fntdata"/><Relationship Id="rId8" Type="http://schemas.openxmlformats.org/officeDocument/2006/relationships/font" Target="fonts/AdventProSemi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1pPr>
            <a:lvl2pPr lvl="1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2pPr>
            <a:lvl3pPr lvl="2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3pPr>
            <a:lvl4pPr lvl="3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4pPr>
            <a:lvl5pPr lvl="4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5pPr>
            <a:lvl6pPr lvl="5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6pPr>
            <a:lvl7pPr lvl="6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7pPr>
            <a:lvl8pPr lvl="7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8pPr>
            <a:lvl9pPr lvl="8" algn="ctr">
              <a:spcBef>
                <a:spcPts val="0"/>
              </a:spcBef>
              <a:spcAft>
                <a:spcPts val="0"/>
              </a:spcAft>
              <a:buSzPts val="6601"/>
              <a:buNone/>
              <a:defRPr sz="6601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1pPr>
            <a:lvl2pPr lvl="1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2pPr>
            <a:lvl3pPr lvl="2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3pPr>
            <a:lvl4pPr lvl="3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4pPr>
            <a:lvl5pPr lvl="4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5pPr>
            <a:lvl6pPr lvl="5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6pPr>
            <a:lvl7pPr lvl="6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7pPr>
            <a:lvl8pPr lvl="7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8pPr>
            <a:lvl9pPr lvl="8" algn="ctr">
              <a:spcBef>
                <a:spcPts val="0"/>
              </a:spcBef>
              <a:spcAft>
                <a:spcPts val="0"/>
              </a:spcAft>
              <a:buSzPts val="15234"/>
              <a:buNone/>
              <a:defRPr sz="15233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 algn="ctr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 algn="ctr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 algn="ctr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 algn="ctr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1pPr>
            <a:lvl2pPr lvl="1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2pPr>
            <a:lvl3pPr lvl="2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3pPr>
            <a:lvl4pPr lvl="3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4pPr>
            <a:lvl5pPr lvl="4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5pPr>
            <a:lvl6pPr lvl="5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6pPr>
            <a:lvl7pPr lvl="6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7pPr>
            <a:lvl8pPr lvl="7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8pPr>
            <a:lvl9pPr lvl="8" algn="ctr">
              <a:spcBef>
                <a:spcPts val="0"/>
              </a:spcBef>
              <a:spcAft>
                <a:spcPts val="0"/>
              </a:spcAft>
              <a:buSzPts val="4570"/>
              <a:buNone/>
              <a:defRPr sz="457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1455" lvl="0" marL="4572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1pPr>
            <a:lvl2pPr lvl="1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2pPr>
            <a:lvl3pPr lvl="2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3pPr>
            <a:lvl4pPr lvl="3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4pPr>
            <a:lvl5pPr lvl="4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5pPr>
            <a:lvl6pPr lvl="5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6pPr>
            <a:lvl7pPr lvl="6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7pPr>
            <a:lvl8pPr lvl="7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8pPr>
            <a:lvl9pPr lvl="8">
              <a:spcBef>
                <a:spcPts val="0"/>
              </a:spcBef>
              <a:spcAft>
                <a:spcPts val="0"/>
              </a:spcAft>
              <a:buSzPts val="3555"/>
              <a:buNone/>
              <a:defRPr sz="3554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1pPr>
            <a:lvl2pPr lvl="1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2pPr>
            <a:lvl3pPr lvl="2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3pPr>
            <a:lvl4pPr lvl="3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4pPr>
            <a:lvl5pPr lvl="4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5pPr>
            <a:lvl6pPr lvl="5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6pPr>
            <a:lvl7pPr lvl="6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7pPr>
            <a:lvl8pPr lvl="7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8pPr>
            <a:lvl9pPr lvl="8">
              <a:spcBef>
                <a:spcPts val="0"/>
              </a:spcBef>
              <a:spcAft>
                <a:spcPts val="0"/>
              </a:spcAft>
              <a:buSzPts val="3047"/>
              <a:buNone/>
              <a:defRPr sz="304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5333" lvl="0" marL="4572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1pPr>
            <a:lvl2pPr indent="-325333" lvl="1" marL="9144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2pPr>
            <a:lvl3pPr indent="-325333" lvl="2" marL="13716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3pPr>
            <a:lvl4pPr indent="-325333" lvl="3" marL="18288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4pPr>
            <a:lvl5pPr indent="-325333" lvl="4" marL="22860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5pPr>
            <a:lvl6pPr indent="-325333" lvl="5" marL="27432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6pPr>
            <a:lvl7pPr indent="-325333" lvl="6" marL="3200400">
              <a:spcBef>
                <a:spcPts val="0"/>
              </a:spcBef>
              <a:spcAft>
                <a:spcPts val="0"/>
              </a:spcAft>
              <a:buSzPts val="1523"/>
              <a:buChar char="●"/>
              <a:defRPr sz="1523"/>
            </a:lvl7pPr>
            <a:lvl8pPr indent="-325333" lvl="7" marL="3657600">
              <a:spcBef>
                <a:spcPts val="0"/>
              </a:spcBef>
              <a:spcAft>
                <a:spcPts val="0"/>
              </a:spcAft>
              <a:buSzPts val="1523"/>
              <a:buChar char="○"/>
              <a:defRPr sz="1523"/>
            </a:lvl8pPr>
            <a:lvl9pPr indent="-325333" lvl="8" marL="4114800">
              <a:spcBef>
                <a:spcPts val="0"/>
              </a:spcBef>
              <a:spcAft>
                <a:spcPts val="0"/>
              </a:spcAft>
              <a:buSzPts val="1523"/>
              <a:buChar char="■"/>
              <a:defRPr sz="1523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1pPr>
            <a:lvl2pPr lvl="1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2pPr>
            <a:lvl3pPr lvl="2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3pPr>
            <a:lvl4pPr lvl="3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4pPr>
            <a:lvl5pPr lvl="4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5pPr>
            <a:lvl6pPr lvl="5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6pPr>
            <a:lvl7pPr lvl="6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7pPr>
            <a:lvl8pPr lvl="7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8pPr>
            <a:lvl9pPr lvl="8">
              <a:spcBef>
                <a:spcPts val="0"/>
              </a:spcBef>
              <a:spcAft>
                <a:spcPts val="0"/>
              </a:spcAft>
              <a:buSzPts val="6093"/>
              <a:buNone/>
              <a:defRPr sz="6093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1pPr>
            <a:lvl2pPr lvl="1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2pPr>
            <a:lvl3pPr lvl="2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3pPr>
            <a:lvl4pPr lvl="3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4pPr>
            <a:lvl5pPr lvl="4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5pPr>
            <a:lvl6pPr lvl="5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6pPr>
            <a:lvl7pPr lvl="6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7pPr>
            <a:lvl8pPr lvl="7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8pPr>
            <a:lvl9pPr lvl="8" algn="ctr">
              <a:spcBef>
                <a:spcPts val="0"/>
              </a:spcBef>
              <a:spcAft>
                <a:spcPts val="0"/>
              </a:spcAft>
              <a:buSzPts val="5332"/>
              <a:buNone/>
              <a:defRPr sz="5331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66"/>
              <a:buNone/>
              <a:defRPr sz="2665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3700" lvl="0" marL="457200">
              <a:spcBef>
                <a:spcPts val="0"/>
              </a:spcBef>
              <a:spcAft>
                <a:spcPts val="0"/>
              </a:spcAft>
              <a:buSzPts val="2285"/>
              <a:buChar char="●"/>
              <a:defRPr sz="2285"/>
            </a:lvl1pPr>
            <a:lvl2pPr indent="-341455" lvl="1" marL="9144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2pPr>
            <a:lvl3pPr indent="-341455" lvl="2" marL="13716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3pPr>
            <a:lvl4pPr indent="-341455" lvl="3" marL="18288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4pPr>
            <a:lvl5pPr indent="-341455" lvl="4" marL="22860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5pPr>
            <a:lvl6pPr indent="-341455" lvl="5" marL="27432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6pPr>
            <a:lvl7pPr indent="-341455" lvl="6" marL="3200400">
              <a:spcBef>
                <a:spcPts val="0"/>
              </a:spcBef>
              <a:spcAft>
                <a:spcPts val="0"/>
              </a:spcAft>
              <a:buSzPts val="1777"/>
              <a:buChar char="●"/>
              <a:defRPr sz="1777"/>
            </a:lvl7pPr>
            <a:lvl8pPr indent="-341455" lvl="7" marL="3657600">
              <a:spcBef>
                <a:spcPts val="0"/>
              </a:spcBef>
              <a:spcAft>
                <a:spcPts val="0"/>
              </a:spcAft>
              <a:buSzPts val="1777"/>
              <a:buChar char="○"/>
              <a:defRPr sz="1777"/>
            </a:lvl8pPr>
            <a:lvl9pPr indent="-341455" lvl="8" marL="4114800">
              <a:spcBef>
                <a:spcPts val="0"/>
              </a:spcBef>
              <a:spcAft>
                <a:spcPts val="0"/>
              </a:spcAft>
              <a:buSzPts val="1777"/>
              <a:buChar char="■"/>
              <a:defRPr sz="1777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85"/>
              <a:buNone/>
              <a:defRPr sz="2285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 sz="1269"/>
            </a:lvl1pPr>
            <a:lvl2pPr lvl="1">
              <a:buNone/>
              <a:defRPr sz="1269"/>
            </a:lvl2pPr>
            <a:lvl3pPr lvl="2">
              <a:buNone/>
              <a:defRPr sz="1269"/>
            </a:lvl3pPr>
            <a:lvl4pPr lvl="3">
              <a:buNone/>
              <a:defRPr sz="1269"/>
            </a:lvl4pPr>
            <a:lvl5pPr lvl="4">
              <a:buNone/>
              <a:defRPr sz="1269"/>
            </a:lvl5pPr>
            <a:lvl6pPr lvl="5">
              <a:buNone/>
              <a:defRPr sz="1269"/>
            </a:lvl6pPr>
            <a:lvl7pPr lvl="6">
              <a:buNone/>
              <a:defRPr sz="1269"/>
            </a:lvl7pPr>
            <a:lvl8pPr lvl="7">
              <a:buNone/>
              <a:defRPr sz="1269"/>
            </a:lvl8pPr>
            <a:lvl9pPr lvl="8">
              <a:buNone/>
              <a:defRPr sz="1269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5"/>
              <a:buNone/>
              <a:defRPr sz="3554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37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85"/>
              <a:buChar char="●"/>
              <a:defRPr sz="2285">
                <a:solidFill>
                  <a:schemeClr val="dk2"/>
                </a:solidFill>
              </a:defRPr>
            </a:lvl1pPr>
            <a:lvl2pPr indent="-341455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2pPr>
            <a:lvl3pPr indent="-341455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3pPr>
            <a:lvl4pPr indent="-341455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4pPr>
            <a:lvl5pPr indent="-341455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5pPr>
            <a:lvl6pPr indent="-341455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6pPr>
            <a:lvl7pPr indent="-341455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●"/>
              <a:defRPr sz="1777">
                <a:solidFill>
                  <a:schemeClr val="dk2"/>
                </a:solidFill>
              </a:defRPr>
            </a:lvl7pPr>
            <a:lvl8pPr indent="-341455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○"/>
              <a:defRPr sz="1777">
                <a:solidFill>
                  <a:schemeClr val="dk2"/>
                </a:solidFill>
              </a:defRPr>
            </a:lvl8pPr>
            <a:lvl9pPr indent="-341455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77"/>
              <a:buChar char="■"/>
              <a:defRPr sz="1777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269">
                <a:solidFill>
                  <a:schemeClr val="dk2"/>
                </a:solidFill>
              </a:defRPr>
            </a:lvl1pPr>
            <a:lvl2pPr lvl="1" algn="r">
              <a:buNone/>
              <a:defRPr sz="1269">
                <a:solidFill>
                  <a:schemeClr val="dk2"/>
                </a:solidFill>
              </a:defRPr>
            </a:lvl2pPr>
            <a:lvl3pPr lvl="2" algn="r">
              <a:buNone/>
              <a:defRPr sz="1269">
                <a:solidFill>
                  <a:schemeClr val="dk2"/>
                </a:solidFill>
              </a:defRPr>
            </a:lvl3pPr>
            <a:lvl4pPr lvl="3" algn="r">
              <a:buNone/>
              <a:defRPr sz="1269">
                <a:solidFill>
                  <a:schemeClr val="dk2"/>
                </a:solidFill>
              </a:defRPr>
            </a:lvl4pPr>
            <a:lvl5pPr lvl="4" algn="r">
              <a:buNone/>
              <a:defRPr sz="1269">
                <a:solidFill>
                  <a:schemeClr val="dk2"/>
                </a:solidFill>
              </a:defRPr>
            </a:lvl5pPr>
            <a:lvl6pPr lvl="5" algn="r">
              <a:buNone/>
              <a:defRPr sz="1269">
                <a:solidFill>
                  <a:schemeClr val="dk2"/>
                </a:solidFill>
              </a:defRPr>
            </a:lvl6pPr>
            <a:lvl7pPr lvl="6" algn="r">
              <a:buNone/>
              <a:defRPr sz="1269">
                <a:solidFill>
                  <a:schemeClr val="dk2"/>
                </a:solidFill>
              </a:defRPr>
            </a:lvl7pPr>
            <a:lvl8pPr lvl="7" algn="r">
              <a:buNone/>
              <a:defRPr sz="1269">
                <a:solidFill>
                  <a:schemeClr val="dk2"/>
                </a:solidFill>
              </a:defRPr>
            </a:lvl8pPr>
            <a:lvl9pPr lvl="8" algn="r">
              <a:buNone/>
              <a:defRPr sz="1269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04038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7DAE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JANUARY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288470" y="859874"/>
            <a:ext cx="841135" cy="6513141"/>
            <a:chOff x="288475" y="783675"/>
            <a:chExt cx="836700" cy="6513141"/>
          </a:xfrm>
        </p:grpSpPr>
        <p:sp>
          <p:nvSpPr>
            <p:cNvPr id="56" name="Google Shape;56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57" name="Google Shape;57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58" name="Google Shape;58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87" name="Google Shape;87;p13"/>
          <p:cNvSpPr/>
          <p:nvPr/>
        </p:nvSpPr>
        <p:spPr>
          <a:xfrm>
            <a:off x="1145185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9F1F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FEBRUARY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88" name="Google Shape;88;p13"/>
          <p:cNvGrpSpPr/>
          <p:nvPr/>
        </p:nvGrpSpPr>
        <p:grpSpPr>
          <a:xfrm>
            <a:off x="1129618" y="859874"/>
            <a:ext cx="841135" cy="6513141"/>
            <a:chOff x="288475" y="783675"/>
            <a:chExt cx="836700" cy="6513141"/>
          </a:xfrm>
        </p:grpSpPr>
        <p:sp>
          <p:nvSpPr>
            <p:cNvPr id="89" name="Google Shape;89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120" name="Google Shape;120;p13"/>
          <p:cNvSpPr/>
          <p:nvPr/>
        </p:nvSpPr>
        <p:spPr>
          <a:xfrm>
            <a:off x="1986333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FED3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MARCH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121" name="Google Shape;121;p13"/>
          <p:cNvGrpSpPr/>
          <p:nvPr/>
        </p:nvGrpSpPr>
        <p:grpSpPr>
          <a:xfrm>
            <a:off x="1970766" y="859874"/>
            <a:ext cx="841135" cy="6513141"/>
            <a:chOff x="288475" y="783675"/>
            <a:chExt cx="836700" cy="6513141"/>
          </a:xfrm>
        </p:grpSpPr>
        <p:sp>
          <p:nvSpPr>
            <p:cNvPr id="122" name="Google Shape;122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153" name="Google Shape;153;p13"/>
          <p:cNvSpPr/>
          <p:nvPr/>
        </p:nvSpPr>
        <p:spPr>
          <a:xfrm>
            <a:off x="2827481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FDEC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APRIL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154" name="Google Shape;154;p13"/>
          <p:cNvGrpSpPr/>
          <p:nvPr/>
        </p:nvGrpSpPr>
        <p:grpSpPr>
          <a:xfrm>
            <a:off x="2811914" y="859874"/>
            <a:ext cx="841135" cy="6513141"/>
            <a:chOff x="288475" y="783675"/>
            <a:chExt cx="836700" cy="6513141"/>
          </a:xfrm>
        </p:grpSpPr>
        <p:sp>
          <p:nvSpPr>
            <p:cNvPr id="155" name="Google Shape;155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58" name="Google Shape;158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59" name="Google Shape;159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0" name="Google Shape;160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1" name="Google Shape;161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2" name="Google Shape;162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3" name="Google Shape;163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4" name="Google Shape;164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5" name="Google Shape;165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6" name="Google Shape;166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7" name="Google Shape;167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8" name="Google Shape;168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69" name="Google Shape;169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0" name="Google Shape;170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1" name="Google Shape;171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2" name="Google Shape;172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3" name="Google Shape;173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4" name="Google Shape;174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5" name="Google Shape;175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6" name="Google Shape;176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7" name="Google Shape;177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8" name="Google Shape;178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79" name="Google Shape;179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80" name="Google Shape;180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81" name="Google Shape;181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82" name="Google Shape;182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83" name="Google Shape;183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186" name="Google Shape;186;p13"/>
          <p:cNvSpPr/>
          <p:nvPr/>
        </p:nvSpPr>
        <p:spPr>
          <a:xfrm>
            <a:off x="3668629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3E1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MAY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187" name="Google Shape;187;p13"/>
          <p:cNvGrpSpPr/>
          <p:nvPr/>
        </p:nvGrpSpPr>
        <p:grpSpPr>
          <a:xfrm>
            <a:off x="3653062" y="859874"/>
            <a:ext cx="841135" cy="6513141"/>
            <a:chOff x="288475" y="783675"/>
            <a:chExt cx="836700" cy="6513141"/>
          </a:xfrm>
        </p:grpSpPr>
        <p:sp>
          <p:nvSpPr>
            <p:cNvPr id="188" name="Google Shape;188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89" name="Google Shape;189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5" name="Google Shape;195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2" name="Google Shape;202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219" name="Google Shape;219;p13"/>
          <p:cNvSpPr/>
          <p:nvPr/>
        </p:nvSpPr>
        <p:spPr>
          <a:xfrm>
            <a:off x="4509777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7DAE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JUNE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220" name="Google Shape;220;p13"/>
          <p:cNvGrpSpPr/>
          <p:nvPr/>
        </p:nvGrpSpPr>
        <p:grpSpPr>
          <a:xfrm>
            <a:off x="4494210" y="859874"/>
            <a:ext cx="841135" cy="6513141"/>
            <a:chOff x="288475" y="783675"/>
            <a:chExt cx="836700" cy="6513141"/>
          </a:xfrm>
        </p:grpSpPr>
        <p:sp>
          <p:nvSpPr>
            <p:cNvPr id="221" name="Google Shape;221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7" name="Google Shape;227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8" name="Google Shape;228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6" name="Google Shape;236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1" name="Google Shape;241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7" name="Google Shape;247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8" name="Google Shape;248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49" name="Google Shape;249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50" name="Google Shape;250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51" name="Google Shape;251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252" name="Google Shape;252;p13"/>
          <p:cNvSpPr/>
          <p:nvPr/>
        </p:nvSpPr>
        <p:spPr>
          <a:xfrm>
            <a:off x="5350925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9F1F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JULY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253" name="Google Shape;253;p13"/>
          <p:cNvGrpSpPr/>
          <p:nvPr/>
        </p:nvGrpSpPr>
        <p:grpSpPr>
          <a:xfrm>
            <a:off x="5335358" y="859874"/>
            <a:ext cx="841135" cy="6513141"/>
            <a:chOff x="288475" y="783675"/>
            <a:chExt cx="836700" cy="6513141"/>
          </a:xfrm>
        </p:grpSpPr>
        <p:sp>
          <p:nvSpPr>
            <p:cNvPr id="254" name="Google Shape;254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82" name="Google Shape;282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83" name="Google Shape;283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84" name="Google Shape;284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285" name="Google Shape;285;p13"/>
          <p:cNvSpPr/>
          <p:nvPr/>
        </p:nvSpPr>
        <p:spPr>
          <a:xfrm>
            <a:off x="6192073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FED3D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AUGUST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286" name="Google Shape;286;p13"/>
          <p:cNvGrpSpPr/>
          <p:nvPr/>
        </p:nvGrpSpPr>
        <p:grpSpPr>
          <a:xfrm>
            <a:off x="6176506" y="859874"/>
            <a:ext cx="841135" cy="6513141"/>
            <a:chOff x="288475" y="783675"/>
            <a:chExt cx="836700" cy="6513141"/>
          </a:xfrm>
        </p:grpSpPr>
        <p:sp>
          <p:nvSpPr>
            <p:cNvPr id="287" name="Google Shape;287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88" name="Google Shape;288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89" name="Google Shape;289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0" name="Google Shape;290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1" name="Google Shape;291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2" name="Google Shape;292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3" name="Google Shape;293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4" name="Google Shape;294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5" name="Google Shape;295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6" name="Google Shape;296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7" name="Google Shape;297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8" name="Google Shape;298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299" name="Google Shape;299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0" name="Google Shape;300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1" name="Google Shape;301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2" name="Google Shape;302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3" name="Google Shape;303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4" name="Google Shape;304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5" name="Google Shape;305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6" name="Google Shape;306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7" name="Google Shape;307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8" name="Google Shape;308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09" name="Google Shape;309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0" name="Google Shape;310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1" name="Google Shape;311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2" name="Google Shape;312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3" name="Google Shape;313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4" name="Google Shape;314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5" name="Google Shape;315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6" name="Google Shape;316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17" name="Google Shape;317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318" name="Google Shape;318;p13"/>
          <p:cNvSpPr/>
          <p:nvPr/>
        </p:nvSpPr>
        <p:spPr>
          <a:xfrm>
            <a:off x="7033221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FDEC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SEPTEMBER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319" name="Google Shape;319;p13"/>
          <p:cNvGrpSpPr/>
          <p:nvPr/>
        </p:nvGrpSpPr>
        <p:grpSpPr>
          <a:xfrm>
            <a:off x="7017654" y="859874"/>
            <a:ext cx="841135" cy="6513141"/>
            <a:chOff x="288475" y="783675"/>
            <a:chExt cx="836700" cy="6513141"/>
          </a:xfrm>
        </p:grpSpPr>
        <p:sp>
          <p:nvSpPr>
            <p:cNvPr id="320" name="Google Shape;320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1" name="Google Shape;321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2" name="Google Shape;322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3" name="Google Shape;323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4" name="Google Shape;324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5" name="Google Shape;325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6" name="Google Shape;326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29" name="Google Shape;329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1" name="Google Shape;331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2" name="Google Shape;332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3" name="Google Shape;333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4" name="Google Shape;334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5" name="Google Shape;335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6" name="Google Shape;336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7" name="Google Shape;337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8" name="Google Shape;338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39" name="Google Shape;339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0" name="Google Shape;340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1" name="Google Shape;341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351" name="Google Shape;351;p13"/>
          <p:cNvSpPr/>
          <p:nvPr/>
        </p:nvSpPr>
        <p:spPr>
          <a:xfrm>
            <a:off x="7874369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3E1C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OCTOBER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352" name="Google Shape;352;p13"/>
          <p:cNvGrpSpPr/>
          <p:nvPr/>
        </p:nvGrpSpPr>
        <p:grpSpPr>
          <a:xfrm>
            <a:off x="7858802" y="859874"/>
            <a:ext cx="841135" cy="6513141"/>
            <a:chOff x="288475" y="783675"/>
            <a:chExt cx="836700" cy="6513141"/>
          </a:xfrm>
        </p:grpSpPr>
        <p:sp>
          <p:nvSpPr>
            <p:cNvPr id="353" name="Google Shape;353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0" name="Google Shape;360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1" name="Google Shape;361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2" name="Google Shape;362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3" name="Google Shape;363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4" name="Google Shape;364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5" name="Google Shape;365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6" name="Google Shape;366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7" name="Google Shape;367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8" name="Google Shape;368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69" name="Google Shape;369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0" name="Google Shape;370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1" name="Google Shape;371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2" name="Google Shape;372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3" name="Google Shape;373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4" name="Google Shape;374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5" name="Google Shape;375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6" name="Google Shape;376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7" name="Google Shape;377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79" name="Google Shape;379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80" name="Google Shape;380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81" name="Google Shape;381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82" name="Google Shape;382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83" name="Google Shape;383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384" name="Google Shape;384;p13"/>
          <p:cNvSpPr/>
          <p:nvPr/>
        </p:nvSpPr>
        <p:spPr>
          <a:xfrm>
            <a:off x="8715517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7DAE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NOVEMBER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385" name="Google Shape;385;p13"/>
          <p:cNvGrpSpPr/>
          <p:nvPr/>
        </p:nvGrpSpPr>
        <p:grpSpPr>
          <a:xfrm>
            <a:off x="8699950" y="859874"/>
            <a:ext cx="841135" cy="6513141"/>
            <a:chOff x="288475" y="783675"/>
            <a:chExt cx="836700" cy="6513141"/>
          </a:xfrm>
        </p:grpSpPr>
        <p:sp>
          <p:nvSpPr>
            <p:cNvPr id="386" name="Google Shape;386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87" name="Google Shape;387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1" name="Google Shape;391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2" name="Google Shape;392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3" name="Google Shape;393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4" name="Google Shape;394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7" name="Google Shape;397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8" name="Google Shape;398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399" name="Google Shape;399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0" name="Google Shape;400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1" name="Google Shape;401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2" name="Google Shape;402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3" name="Google Shape;403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4" name="Google Shape;404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5" name="Google Shape;405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6" name="Google Shape;406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7" name="Google Shape;407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8" name="Google Shape;408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09" name="Google Shape;409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10" name="Google Shape;410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11" name="Google Shape;411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12" name="Google Shape;412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13" name="Google Shape;413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14" name="Google Shape;414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15" name="Google Shape;415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16" name="Google Shape;416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rgbClr val="F9F9F9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417" name="Google Shape;417;p13"/>
          <p:cNvSpPr/>
          <p:nvPr/>
        </p:nvSpPr>
        <p:spPr>
          <a:xfrm>
            <a:off x="9556665" y="523700"/>
            <a:ext cx="810000" cy="247500"/>
          </a:xfrm>
          <a:prstGeom prst="roundRect">
            <a:avLst>
              <a:gd fmla="val 16667" name="adj"/>
            </a:avLst>
          </a:prstGeom>
          <a:solidFill>
            <a:srgbClr val="D9F1F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Advent Pro SemiBold"/>
                <a:ea typeface="Advent Pro SemiBold"/>
                <a:cs typeface="Advent Pro SemiBold"/>
                <a:sym typeface="Advent Pro SemiBold"/>
              </a:rPr>
              <a:t>DECEMBER</a:t>
            </a:r>
            <a:endParaRPr sz="1000"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  <p:grpSp>
        <p:nvGrpSpPr>
          <p:cNvPr id="418" name="Google Shape;418;p13"/>
          <p:cNvGrpSpPr/>
          <p:nvPr/>
        </p:nvGrpSpPr>
        <p:grpSpPr>
          <a:xfrm>
            <a:off x="9541097" y="859874"/>
            <a:ext cx="841135" cy="6513141"/>
            <a:chOff x="288475" y="783675"/>
            <a:chExt cx="836700" cy="6513141"/>
          </a:xfrm>
        </p:grpSpPr>
        <p:sp>
          <p:nvSpPr>
            <p:cNvPr id="419" name="Google Shape;419;p13"/>
            <p:cNvSpPr/>
            <p:nvPr/>
          </p:nvSpPr>
          <p:spPr>
            <a:xfrm>
              <a:off x="288475" y="78367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0" name="Google Shape;420;p13"/>
            <p:cNvSpPr/>
            <p:nvPr/>
          </p:nvSpPr>
          <p:spPr>
            <a:xfrm>
              <a:off x="288475" y="99380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1" name="Google Shape;421;p13"/>
            <p:cNvSpPr/>
            <p:nvPr/>
          </p:nvSpPr>
          <p:spPr>
            <a:xfrm>
              <a:off x="288475" y="141406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2" name="Google Shape;422;p13"/>
            <p:cNvSpPr/>
            <p:nvPr/>
          </p:nvSpPr>
          <p:spPr>
            <a:xfrm>
              <a:off x="288475" y="162406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3" name="Google Shape;423;p13"/>
            <p:cNvSpPr/>
            <p:nvPr/>
          </p:nvSpPr>
          <p:spPr>
            <a:xfrm>
              <a:off x="288475" y="183419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4" name="Google Shape;424;p13"/>
            <p:cNvSpPr/>
            <p:nvPr/>
          </p:nvSpPr>
          <p:spPr>
            <a:xfrm>
              <a:off x="288475" y="204432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288475" y="22544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288475" y="246446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7" name="Google Shape;427;p13"/>
            <p:cNvSpPr/>
            <p:nvPr/>
          </p:nvSpPr>
          <p:spPr>
            <a:xfrm>
              <a:off x="288475" y="267459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8" name="Google Shape;428;p13"/>
            <p:cNvSpPr/>
            <p:nvPr/>
          </p:nvSpPr>
          <p:spPr>
            <a:xfrm>
              <a:off x="288475" y="288472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29" name="Google Shape;429;p13"/>
            <p:cNvSpPr/>
            <p:nvPr/>
          </p:nvSpPr>
          <p:spPr>
            <a:xfrm>
              <a:off x="288475" y="30948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0" name="Google Shape;430;p13"/>
            <p:cNvSpPr/>
            <p:nvPr/>
          </p:nvSpPr>
          <p:spPr>
            <a:xfrm>
              <a:off x="288475" y="330485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1" name="Google Shape;431;p13"/>
            <p:cNvSpPr/>
            <p:nvPr/>
          </p:nvSpPr>
          <p:spPr>
            <a:xfrm>
              <a:off x="288475" y="351498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2" name="Google Shape;432;p13"/>
            <p:cNvSpPr/>
            <p:nvPr/>
          </p:nvSpPr>
          <p:spPr>
            <a:xfrm>
              <a:off x="288475" y="372511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3" name="Google Shape;433;p13"/>
            <p:cNvSpPr/>
            <p:nvPr/>
          </p:nvSpPr>
          <p:spPr>
            <a:xfrm>
              <a:off x="288475" y="3935244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4" name="Google Shape;434;p13"/>
            <p:cNvSpPr/>
            <p:nvPr/>
          </p:nvSpPr>
          <p:spPr>
            <a:xfrm>
              <a:off x="288475" y="4145355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5" name="Google Shape;435;p13"/>
            <p:cNvSpPr/>
            <p:nvPr/>
          </p:nvSpPr>
          <p:spPr>
            <a:xfrm>
              <a:off x="288475" y="435535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6" name="Google Shape;436;p13"/>
            <p:cNvSpPr/>
            <p:nvPr/>
          </p:nvSpPr>
          <p:spPr>
            <a:xfrm>
              <a:off x="288475" y="456548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19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7" name="Google Shape;437;p13"/>
            <p:cNvSpPr/>
            <p:nvPr/>
          </p:nvSpPr>
          <p:spPr>
            <a:xfrm>
              <a:off x="288475" y="477561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8" name="Google Shape;438;p13"/>
            <p:cNvSpPr/>
            <p:nvPr/>
          </p:nvSpPr>
          <p:spPr>
            <a:xfrm>
              <a:off x="288475" y="4985748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39" name="Google Shape;439;p13"/>
            <p:cNvSpPr/>
            <p:nvPr/>
          </p:nvSpPr>
          <p:spPr>
            <a:xfrm>
              <a:off x="288475" y="519575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22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0" name="Google Shape;440;p13"/>
            <p:cNvSpPr/>
            <p:nvPr/>
          </p:nvSpPr>
          <p:spPr>
            <a:xfrm>
              <a:off x="288475" y="540588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1" name="Google Shape;441;p13"/>
            <p:cNvSpPr/>
            <p:nvPr/>
          </p:nvSpPr>
          <p:spPr>
            <a:xfrm>
              <a:off x="288475" y="561601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24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2" name="Google Shape;442;p13"/>
            <p:cNvSpPr/>
            <p:nvPr/>
          </p:nvSpPr>
          <p:spPr>
            <a:xfrm>
              <a:off x="288475" y="5826141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25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3" name="Google Shape;443;p13"/>
            <p:cNvSpPr/>
            <p:nvPr/>
          </p:nvSpPr>
          <p:spPr>
            <a:xfrm>
              <a:off x="288475" y="6036273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26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4" name="Google Shape;444;p13"/>
            <p:cNvSpPr/>
            <p:nvPr/>
          </p:nvSpPr>
          <p:spPr>
            <a:xfrm>
              <a:off x="288475" y="624627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27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5" name="Google Shape;445;p13"/>
            <p:cNvSpPr/>
            <p:nvPr/>
          </p:nvSpPr>
          <p:spPr>
            <a:xfrm>
              <a:off x="288475" y="645640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28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6" name="Google Shape;446;p13"/>
            <p:cNvSpPr/>
            <p:nvPr/>
          </p:nvSpPr>
          <p:spPr>
            <a:xfrm>
              <a:off x="288475" y="666653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29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7" name="Google Shape;447;p13"/>
            <p:cNvSpPr/>
            <p:nvPr/>
          </p:nvSpPr>
          <p:spPr>
            <a:xfrm>
              <a:off x="288475" y="687666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30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8" name="Google Shape;448;p13"/>
            <p:cNvSpPr/>
            <p:nvPr/>
          </p:nvSpPr>
          <p:spPr>
            <a:xfrm>
              <a:off x="288475" y="7086816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31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  <p:sp>
          <p:nvSpPr>
            <p:cNvPr id="449" name="Google Shape;449;p13"/>
            <p:cNvSpPr/>
            <p:nvPr/>
          </p:nvSpPr>
          <p:spPr>
            <a:xfrm>
              <a:off x="288475" y="1203880"/>
              <a:ext cx="836700" cy="210000"/>
            </a:xfrm>
            <a:prstGeom prst="rect">
              <a:avLst/>
            </a:prstGeom>
            <a:solidFill>
              <a:schemeClr val="lt1"/>
            </a:solidFill>
            <a:ln cap="flat" cmpd="sng" w="9525">
              <a:solidFill>
                <a:srgbClr val="7F7F7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54000" lIns="54000" spcFirstLastPara="1" rIns="54000" wrap="square" tIns="540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solidFill>
                    <a:srgbClr val="7F7F7F"/>
                  </a:solidFill>
                  <a:latin typeface="Advent Pro SemiBold"/>
                  <a:ea typeface="Advent Pro SemiBold"/>
                  <a:cs typeface="Advent Pro SemiBold"/>
                  <a:sym typeface="Advent Pro SemiBold"/>
                </a:rPr>
                <a:t>3</a:t>
              </a:r>
              <a:endParaRPr sz="8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endParaRPr>
            </a:p>
          </p:txBody>
        </p:sp>
      </p:grpSp>
      <p:sp>
        <p:nvSpPr>
          <p:cNvPr id="450" name="Google Shape;450;p13"/>
          <p:cNvSpPr txBox="1"/>
          <p:nvPr/>
        </p:nvSpPr>
        <p:spPr>
          <a:xfrm>
            <a:off x="3620700" y="142528"/>
            <a:ext cx="34506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7F7F7F"/>
                </a:solidFill>
                <a:latin typeface="Advent Pro SemiBold"/>
                <a:ea typeface="Advent Pro SemiBold"/>
                <a:cs typeface="Advent Pro SemiBold"/>
                <a:sym typeface="Advent Pro SemiBold"/>
              </a:rPr>
              <a:t>PERPETUAL CALENDAR</a:t>
            </a:r>
            <a:endParaRPr sz="1900">
              <a:solidFill>
                <a:srgbClr val="7F7F7F"/>
              </a:solidFill>
              <a:latin typeface="Advent Pro SemiBold"/>
              <a:ea typeface="Advent Pro SemiBold"/>
              <a:cs typeface="Advent Pro SemiBold"/>
              <a:sym typeface="Advent Pro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