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hav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have-boldItalic.fntdata"/><Relationship Id="rId5" Type="http://schemas.openxmlformats.org/officeDocument/2006/relationships/slide" Target="slides/slide1.xml"/><Relationship Id="rId6" Type="http://schemas.openxmlformats.org/officeDocument/2006/relationships/font" Target="fonts/Mohave-regular.fntdata"/><Relationship Id="rId7" Type="http://schemas.openxmlformats.org/officeDocument/2006/relationships/font" Target="fonts/Mohave-bold.fntdata"/><Relationship Id="rId8" Type="http://schemas.openxmlformats.org/officeDocument/2006/relationships/font" Target="fonts/Mohav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210300" y="261450"/>
            <a:ext cx="3135900" cy="593400"/>
          </a:xfrm>
          <a:prstGeom prst="roundRect">
            <a:avLst>
              <a:gd fmla="val 50000" name="adj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lt1"/>
                </a:solidFill>
                <a:latin typeface="Mohave"/>
                <a:ea typeface="Mohave"/>
                <a:cs typeface="Mohave"/>
                <a:sym typeface="Mohave"/>
              </a:rPr>
              <a:t>PAYCHECK BUDGET</a:t>
            </a:r>
            <a:endParaRPr sz="2900">
              <a:solidFill>
                <a:schemeClr val="lt1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16375" y="1087200"/>
            <a:ext cx="2252100" cy="283500"/>
            <a:chOff x="316375" y="1508800"/>
            <a:chExt cx="2252100" cy="283500"/>
          </a:xfrm>
        </p:grpSpPr>
        <p:sp>
          <p:nvSpPr>
            <p:cNvPr id="56" name="Google Shape;56;p13"/>
            <p:cNvSpPr/>
            <p:nvPr/>
          </p:nvSpPr>
          <p:spPr>
            <a:xfrm>
              <a:off x="316375" y="1508800"/>
              <a:ext cx="2252100" cy="283500"/>
            </a:xfrm>
            <a:prstGeom prst="roundRect">
              <a:avLst>
                <a:gd fmla="val 50000" name="adj"/>
              </a:avLst>
            </a:prstGeom>
            <a:solidFill>
              <a:srgbClr val="C5D5F3"/>
            </a:solidFill>
            <a:ln>
              <a:noFill/>
            </a:ln>
          </p:spPr>
          <p:txBody>
            <a:bodyPr anchorCtr="0" anchor="ctr" bIns="91425" lIns="54000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Paycheck Amount: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1803094" y="1525150"/>
              <a:ext cx="745200" cy="2508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2652200" y="1087200"/>
            <a:ext cx="2252100" cy="283500"/>
            <a:chOff x="316375" y="1508800"/>
            <a:chExt cx="2252100" cy="283500"/>
          </a:xfrm>
        </p:grpSpPr>
        <p:sp>
          <p:nvSpPr>
            <p:cNvPr id="59" name="Google Shape;59;p13"/>
            <p:cNvSpPr/>
            <p:nvPr/>
          </p:nvSpPr>
          <p:spPr>
            <a:xfrm>
              <a:off x="316375" y="1508800"/>
              <a:ext cx="2252100" cy="283500"/>
            </a:xfrm>
            <a:prstGeom prst="roundRect">
              <a:avLst>
                <a:gd fmla="val 50000" name="adj"/>
              </a:avLst>
            </a:prstGeom>
            <a:solidFill>
              <a:srgbClr val="C5D5F3"/>
            </a:solidFill>
            <a:ln>
              <a:noFill/>
            </a:ln>
          </p:spPr>
          <p:txBody>
            <a:bodyPr anchorCtr="0" anchor="ctr" bIns="91425" lIns="54000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Paycheck Date/Month: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803094" y="1525150"/>
              <a:ext cx="745200" cy="2508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4991525" y="1087200"/>
            <a:ext cx="2252100" cy="283500"/>
            <a:chOff x="316375" y="1508800"/>
            <a:chExt cx="2252100" cy="283500"/>
          </a:xfrm>
        </p:grpSpPr>
        <p:sp>
          <p:nvSpPr>
            <p:cNvPr id="62" name="Google Shape;62;p13"/>
            <p:cNvSpPr/>
            <p:nvPr/>
          </p:nvSpPr>
          <p:spPr>
            <a:xfrm>
              <a:off x="316375" y="1508800"/>
              <a:ext cx="2252100" cy="283500"/>
            </a:xfrm>
            <a:prstGeom prst="roundRect">
              <a:avLst>
                <a:gd fmla="val 50000" name="adj"/>
              </a:avLst>
            </a:prstGeom>
            <a:solidFill>
              <a:srgbClr val="C5D5F3"/>
            </a:solidFill>
            <a:ln>
              <a:noFill/>
            </a:ln>
          </p:spPr>
          <p:txBody>
            <a:bodyPr anchorCtr="0" anchor="ctr" bIns="91425" lIns="54000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"/>
                  <a:ea typeface="Mohave"/>
                  <a:cs typeface="Mohave"/>
                  <a:sym typeface="Mohave"/>
                </a:rPr>
                <a:t>Paycheck Period:</a:t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803094" y="1525150"/>
              <a:ext cx="745200" cy="2508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sp>
        <p:nvSpPr>
          <p:cNvPr id="64" name="Google Shape;64;p13"/>
          <p:cNvSpPr/>
          <p:nvPr/>
        </p:nvSpPr>
        <p:spPr>
          <a:xfrm>
            <a:off x="316425" y="1527000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Income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16425" y="1878250"/>
            <a:ext cx="3373500" cy="1760400"/>
            <a:chOff x="316450" y="1878250"/>
            <a:chExt cx="3373500" cy="1760400"/>
          </a:xfrm>
        </p:grpSpPr>
        <p:sp>
          <p:nvSpPr>
            <p:cNvPr id="66" name="Google Shape;66;p13"/>
            <p:cNvSpPr/>
            <p:nvPr/>
          </p:nvSpPr>
          <p:spPr>
            <a:xfrm rot="10799694">
              <a:off x="316450" y="1883081"/>
              <a:ext cx="3373500" cy="1754700"/>
            </a:xfrm>
            <a:prstGeom prst="round2SameRect">
              <a:avLst>
                <a:gd fmla="val 7617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321650" y="2133639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321650" y="2635068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321650" y="238435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321650" y="3136496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321650" y="28857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321650" y="338721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787875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718975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5" name="Google Shape;75;p13"/>
          <p:cNvGrpSpPr/>
          <p:nvPr/>
        </p:nvGrpSpPr>
        <p:grpSpPr>
          <a:xfrm>
            <a:off x="317825" y="1887475"/>
            <a:ext cx="3370700" cy="1750438"/>
            <a:chOff x="316975" y="1887475"/>
            <a:chExt cx="3370700" cy="1750438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316975" y="18874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Source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787875" y="18874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2718975" y="18874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316975" y="33916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316975" y="2138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787875" y="2138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2718975" y="2138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316975" y="23865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1787875" y="23865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2718975" y="23865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316975" y="26372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787875" y="26372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2718975" y="26372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16975" y="2887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787875" y="2887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2718975" y="2887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16975" y="31364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787875" y="31364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2718975" y="31364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787875" y="33916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2718975" y="33916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sp>
        <p:nvSpPr>
          <p:cNvPr id="97" name="Google Shape;97;p13"/>
          <p:cNvSpPr/>
          <p:nvPr/>
        </p:nvSpPr>
        <p:spPr>
          <a:xfrm>
            <a:off x="3870100" y="1527000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Savings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3870100" y="1878250"/>
            <a:ext cx="3373500" cy="1760400"/>
            <a:chOff x="3870125" y="1878250"/>
            <a:chExt cx="3373500" cy="1760400"/>
          </a:xfrm>
        </p:grpSpPr>
        <p:sp>
          <p:nvSpPr>
            <p:cNvPr id="99" name="Google Shape;99;p13"/>
            <p:cNvSpPr/>
            <p:nvPr/>
          </p:nvSpPr>
          <p:spPr>
            <a:xfrm rot="10799694">
              <a:off x="3870125" y="1883081"/>
              <a:ext cx="3373500" cy="1754700"/>
            </a:xfrm>
            <a:prstGeom prst="round2SameRect">
              <a:avLst>
                <a:gd fmla="val 7617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0" name="Google Shape;100;p13"/>
            <p:cNvCxnSpPr/>
            <p:nvPr/>
          </p:nvCxnSpPr>
          <p:spPr>
            <a:xfrm>
              <a:off x="3875325" y="2133639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3875325" y="2635068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3875325" y="238435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3875325" y="3136496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3875325" y="28857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3875325" y="338721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341550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6272650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3871500" y="1887475"/>
            <a:ext cx="3370700" cy="1750438"/>
            <a:chOff x="3870650" y="1887475"/>
            <a:chExt cx="3370700" cy="1750438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3870650" y="18874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Fund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341550" y="18874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6272650" y="18874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870650" y="33916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3870650" y="2138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5341550" y="2138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6272650" y="2138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870650" y="23865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5341550" y="23865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6272650" y="23865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870650" y="26372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341550" y="26372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6272650" y="26372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3870650" y="2887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5341550" y="2887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6272650" y="2887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3870650" y="31364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341550" y="31364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6272650" y="31364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341550" y="33916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6272650" y="33916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316413" y="4226475"/>
            <a:ext cx="3373500" cy="3756475"/>
            <a:chOff x="316450" y="4226475"/>
            <a:chExt cx="3373500" cy="3756475"/>
          </a:xfrm>
        </p:grpSpPr>
        <p:sp>
          <p:nvSpPr>
            <p:cNvPr id="131" name="Google Shape;131;p13"/>
            <p:cNvSpPr/>
            <p:nvPr/>
          </p:nvSpPr>
          <p:spPr>
            <a:xfrm rot="10799694">
              <a:off x="316450" y="4231300"/>
              <a:ext cx="3373500" cy="3751500"/>
            </a:xfrm>
            <a:prstGeom prst="round2SameRect">
              <a:avLst>
                <a:gd fmla="val 5395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2" name="Google Shape;132;p13"/>
            <p:cNvCxnSpPr/>
            <p:nvPr/>
          </p:nvCxnSpPr>
          <p:spPr>
            <a:xfrm>
              <a:off x="321650" y="448128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321650" y="498152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321650" y="473140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321650" y="548176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321650" y="523164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321650" y="573188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>
              <a:off x="1787875" y="4226475"/>
              <a:ext cx="0" cy="37452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2718975" y="4226475"/>
              <a:ext cx="0" cy="37452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321650" y="598200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321650" y="648224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321650" y="623212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321650" y="673236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321650" y="69824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3"/>
            <p:cNvCxnSpPr/>
            <p:nvPr/>
          </p:nvCxnSpPr>
          <p:spPr>
            <a:xfrm>
              <a:off x="321650" y="748272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3"/>
            <p:cNvCxnSpPr/>
            <p:nvPr/>
          </p:nvCxnSpPr>
          <p:spPr>
            <a:xfrm>
              <a:off x="321650" y="723260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321650" y="773284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8" name="Google Shape;148;p13"/>
          <p:cNvSpPr/>
          <p:nvPr/>
        </p:nvSpPr>
        <p:spPr>
          <a:xfrm>
            <a:off x="316413" y="3875225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Bills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149" name="Google Shape;149;p13"/>
          <p:cNvGrpSpPr/>
          <p:nvPr/>
        </p:nvGrpSpPr>
        <p:grpSpPr>
          <a:xfrm>
            <a:off x="317813" y="4235700"/>
            <a:ext cx="3370700" cy="3745188"/>
            <a:chOff x="316975" y="4235700"/>
            <a:chExt cx="3370700" cy="3745188"/>
          </a:xfrm>
        </p:grpSpPr>
        <p:sp>
          <p:nvSpPr>
            <p:cNvPr id="150" name="Google Shape;150;p13"/>
            <p:cNvSpPr txBox="1"/>
            <p:nvPr/>
          </p:nvSpPr>
          <p:spPr>
            <a:xfrm>
              <a:off x="316975" y="42357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Bill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1787875" y="42357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2718975" y="42357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316975" y="77345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316975" y="44863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1787875" y="44863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2718975" y="44863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316975" y="47347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1787875" y="47347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2718975" y="47347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316975" y="49855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1787875" y="49855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2718975" y="49855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316975" y="52362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1787875" y="52362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2718975" y="52362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316975" y="54846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7" name="Google Shape;167;p13"/>
            <p:cNvSpPr txBox="1"/>
            <p:nvPr/>
          </p:nvSpPr>
          <p:spPr>
            <a:xfrm>
              <a:off x="1787875" y="54846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2718975" y="54846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1787875" y="77345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2718975" y="77345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316975" y="573983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1787875" y="573983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3" name="Google Shape;173;p13"/>
            <p:cNvSpPr txBox="1"/>
            <p:nvPr/>
          </p:nvSpPr>
          <p:spPr>
            <a:xfrm>
              <a:off x="2718975" y="573983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316975" y="5985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1787875" y="5985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2718975" y="5985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316975" y="62358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1787875" y="62358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2718975" y="62358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316975" y="64865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1787875" y="64865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2718975" y="64865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3" name="Google Shape;183;p13"/>
            <p:cNvSpPr txBox="1"/>
            <p:nvPr/>
          </p:nvSpPr>
          <p:spPr>
            <a:xfrm>
              <a:off x="316975" y="67375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4" name="Google Shape;184;p13"/>
            <p:cNvSpPr txBox="1"/>
            <p:nvPr/>
          </p:nvSpPr>
          <p:spPr>
            <a:xfrm>
              <a:off x="1787875" y="67375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2718975" y="67375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316975" y="69852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1787875" y="69852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2718975" y="69852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316975" y="72360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1787875" y="72360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2718975" y="72360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316975" y="7486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1787875" y="7486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2718975" y="7486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cxnSp>
        <p:nvCxnSpPr>
          <p:cNvPr id="195" name="Google Shape;195;p13"/>
          <p:cNvCxnSpPr/>
          <p:nvPr/>
        </p:nvCxnSpPr>
        <p:spPr>
          <a:xfrm>
            <a:off x="320163" y="4231164"/>
            <a:ext cx="3366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96" name="Google Shape;196;p13"/>
          <p:cNvGrpSpPr/>
          <p:nvPr/>
        </p:nvGrpSpPr>
        <p:grpSpPr>
          <a:xfrm>
            <a:off x="3870150" y="4226475"/>
            <a:ext cx="3373500" cy="3756475"/>
            <a:chOff x="316450" y="4226475"/>
            <a:chExt cx="3373500" cy="3756475"/>
          </a:xfrm>
        </p:grpSpPr>
        <p:sp>
          <p:nvSpPr>
            <p:cNvPr id="197" name="Google Shape;197;p13"/>
            <p:cNvSpPr/>
            <p:nvPr/>
          </p:nvSpPr>
          <p:spPr>
            <a:xfrm rot="10799694">
              <a:off x="316450" y="4231300"/>
              <a:ext cx="3373500" cy="3751500"/>
            </a:xfrm>
            <a:prstGeom prst="round2SameRect">
              <a:avLst>
                <a:gd fmla="val 5395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8" name="Google Shape;198;p13"/>
            <p:cNvCxnSpPr/>
            <p:nvPr/>
          </p:nvCxnSpPr>
          <p:spPr>
            <a:xfrm>
              <a:off x="321650" y="448128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321650" y="498152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321650" y="473140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321650" y="548176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321650" y="523164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321650" y="573188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4" name="Google Shape;204;p13"/>
            <p:cNvCxnSpPr/>
            <p:nvPr/>
          </p:nvCxnSpPr>
          <p:spPr>
            <a:xfrm>
              <a:off x="1787875" y="4226475"/>
              <a:ext cx="0" cy="37452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5" name="Google Shape;205;p13"/>
            <p:cNvCxnSpPr/>
            <p:nvPr/>
          </p:nvCxnSpPr>
          <p:spPr>
            <a:xfrm>
              <a:off x="2718975" y="4226475"/>
              <a:ext cx="0" cy="37452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6" name="Google Shape;206;p13"/>
            <p:cNvCxnSpPr/>
            <p:nvPr/>
          </p:nvCxnSpPr>
          <p:spPr>
            <a:xfrm>
              <a:off x="321650" y="5982003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7" name="Google Shape;207;p13"/>
            <p:cNvCxnSpPr/>
            <p:nvPr/>
          </p:nvCxnSpPr>
          <p:spPr>
            <a:xfrm>
              <a:off x="321650" y="648224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8" name="Google Shape;208;p13"/>
            <p:cNvCxnSpPr/>
            <p:nvPr/>
          </p:nvCxnSpPr>
          <p:spPr>
            <a:xfrm>
              <a:off x="321650" y="623212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9" name="Google Shape;209;p13"/>
            <p:cNvCxnSpPr/>
            <p:nvPr/>
          </p:nvCxnSpPr>
          <p:spPr>
            <a:xfrm>
              <a:off x="321650" y="673236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0" name="Google Shape;210;p13"/>
            <p:cNvCxnSpPr/>
            <p:nvPr/>
          </p:nvCxnSpPr>
          <p:spPr>
            <a:xfrm>
              <a:off x="321650" y="69824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1" name="Google Shape;211;p13"/>
            <p:cNvCxnSpPr/>
            <p:nvPr/>
          </p:nvCxnSpPr>
          <p:spPr>
            <a:xfrm>
              <a:off x="321650" y="748272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13"/>
            <p:cNvCxnSpPr/>
            <p:nvPr/>
          </p:nvCxnSpPr>
          <p:spPr>
            <a:xfrm>
              <a:off x="321650" y="723260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3" name="Google Shape;213;p13"/>
            <p:cNvCxnSpPr/>
            <p:nvPr/>
          </p:nvCxnSpPr>
          <p:spPr>
            <a:xfrm>
              <a:off x="321650" y="773284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14" name="Google Shape;214;p13"/>
          <p:cNvSpPr/>
          <p:nvPr/>
        </p:nvSpPr>
        <p:spPr>
          <a:xfrm>
            <a:off x="3870150" y="3875225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Expenses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215" name="Google Shape;215;p13"/>
          <p:cNvGrpSpPr/>
          <p:nvPr/>
        </p:nvGrpSpPr>
        <p:grpSpPr>
          <a:xfrm>
            <a:off x="3871550" y="4235700"/>
            <a:ext cx="3370700" cy="3745188"/>
            <a:chOff x="316975" y="4235700"/>
            <a:chExt cx="3370700" cy="3745188"/>
          </a:xfrm>
        </p:grpSpPr>
        <p:sp>
          <p:nvSpPr>
            <p:cNvPr id="216" name="Google Shape;216;p13"/>
            <p:cNvSpPr txBox="1"/>
            <p:nvPr/>
          </p:nvSpPr>
          <p:spPr>
            <a:xfrm>
              <a:off x="316975" y="42357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Expense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17" name="Google Shape;217;p13"/>
            <p:cNvSpPr txBox="1"/>
            <p:nvPr/>
          </p:nvSpPr>
          <p:spPr>
            <a:xfrm>
              <a:off x="1787875" y="42357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2718975" y="42357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316975" y="77345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316975" y="44863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1787875" y="44863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2718975" y="44863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316975" y="47347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1787875" y="47347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2718975" y="47347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316975" y="49855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1787875" y="49855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2718975" y="49855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316975" y="52362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1787875" y="52362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2718975" y="52362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316975" y="54846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3" name="Google Shape;233;p13"/>
            <p:cNvSpPr txBox="1"/>
            <p:nvPr/>
          </p:nvSpPr>
          <p:spPr>
            <a:xfrm>
              <a:off x="1787875" y="54846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2718975" y="54846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1787875" y="77345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2718975" y="77345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7" name="Google Shape;237;p13"/>
            <p:cNvSpPr txBox="1"/>
            <p:nvPr/>
          </p:nvSpPr>
          <p:spPr>
            <a:xfrm>
              <a:off x="316975" y="573983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1787875" y="573983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39" name="Google Shape;239;p13"/>
            <p:cNvSpPr txBox="1"/>
            <p:nvPr/>
          </p:nvSpPr>
          <p:spPr>
            <a:xfrm>
              <a:off x="2718975" y="573983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316975" y="5985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1" name="Google Shape;241;p13"/>
            <p:cNvSpPr txBox="1"/>
            <p:nvPr/>
          </p:nvSpPr>
          <p:spPr>
            <a:xfrm>
              <a:off x="1787875" y="5985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2718975" y="5985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3" name="Google Shape;243;p13"/>
            <p:cNvSpPr txBox="1"/>
            <p:nvPr/>
          </p:nvSpPr>
          <p:spPr>
            <a:xfrm>
              <a:off x="316975" y="62358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4" name="Google Shape;244;p13"/>
            <p:cNvSpPr txBox="1"/>
            <p:nvPr/>
          </p:nvSpPr>
          <p:spPr>
            <a:xfrm>
              <a:off x="1787875" y="62358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5" name="Google Shape;245;p13"/>
            <p:cNvSpPr txBox="1"/>
            <p:nvPr/>
          </p:nvSpPr>
          <p:spPr>
            <a:xfrm>
              <a:off x="2718975" y="62358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316975" y="64865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7" name="Google Shape;247;p13"/>
            <p:cNvSpPr txBox="1"/>
            <p:nvPr/>
          </p:nvSpPr>
          <p:spPr>
            <a:xfrm>
              <a:off x="1787875" y="64865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8" name="Google Shape;248;p13"/>
            <p:cNvSpPr txBox="1"/>
            <p:nvPr/>
          </p:nvSpPr>
          <p:spPr>
            <a:xfrm>
              <a:off x="2718975" y="64865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49" name="Google Shape;249;p13"/>
            <p:cNvSpPr txBox="1"/>
            <p:nvPr/>
          </p:nvSpPr>
          <p:spPr>
            <a:xfrm>
              <a:off x="316975" y="67375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0" name="Google Shape;250;p13"/>
            <p:cNvSpPr txBox="1"/>
            <p:nvPr/>
          </p:nvSpPr>
          <p:spPr>
            <a:xfrm>
              <a:off x="1787875" y="67375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1" name="Google Shape;251;p13"/>
            <p:cNvSpPr txBox="1"/>
            <p:nvPr/>
          </p:nvSpPr>
          <p:spPr>
            <a:xfrm>
              <a:off x="2718975" y="67375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2" name="Google Shape;252;p13"/>
            <p:cNvSpPr txBox="1"/>
            <p:nvPr/>
          </p:nvSpPr>
          <p:spPr>
            <a:xfrm>
              <a:off x="316975" y="6985200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3" name="Google Shape;253;p13"/>
            <p:cNvSpPr txBox="1"/>
            <p:nvPr/>
          </p:nvSpPr>
          <p:spPr>
            <a:xfrm>
              <a:off x="1787875" y="6985200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4" name="Google Shape;254;p13"/>
            <p:cNvSpPr txBox="1"/>
            <p:nvPr/>
          </p:nvSpPr>
          <p:spPr>
            <a:xfrm>
              <a:off x="2718975" y="6985200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5" name="Google Shape;255;p13"/>
            <p:cNvSpPr txBox="1"/>
            <p:nvPr/>
          </p:nvSpPr>
          <p:spPr>
            <a:xfrm>
              <a:off x="316975" y="72360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6" name="Google Shape;256;p13"/>
            <p:cNvSpPr txBox="1"/>
            <p:nvPr/>
          </p:nvSpPr>
          <p:spPr>
            <a:xfrm>
              <a:off x="1787875" y="72360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7" name="Google Shape;257;p13"/>
            <p:cNvSpPr txBox="1"/>
            <p:nvPr/>
          </p:nvSpPr>
          <p:spPr>
            <a:xfrm>
              <a:off x="2718975" y="72360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8" name="Google Shape;258;p13"/>
            <p:cNvSpPr txBox="1"/>
            <p:nvPr/>
          </p:nvSpPr>
          <p:spPr>
            <a:xfrm>
              <a:off x="316975" y="7486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59" name="Google Shape;259;p13"/>
            <p:cNvSpPr txBox="1"/>
            <p:nvPr/>
          </p:nvSpPr>
          <p:spPr>
            <a:xfrm>
              <a:off x="1787875" y="7486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60" name="Google Shape;260;p13"/>
            <p:cNvSpPr txBox="1"/>
            <p:nvPr/>
          </p:nvSpPr>
          <p:spPr>
            <a:xfrm>
              <a:off x="2718975" y="7486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cxnSp>
        <p:nvCxnSpPr>
          <p:cNvPr id="261" name="Google Shape;261;p13"/>
          <p:cNvCxnSpPr/>
          <p:nvPr/>
        </p:nvCxnSpPr>
        <p:spPr>
          <a:xfrm>
            <a:off x="3873900" y="4231164"/>
            <a:ext cx="3366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2" name="Google Shape;262;p13"/>
          <p:cNvSpPr/>
          <p:nvPr/>
        </p:nvSpPr>
        <p:spPr>
          <a:xfrm>
            <a:off x="316375" y="8194500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Debt Payment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263" name="Google Shape;263;p13"/>
          <p:cNvGrpSpPr/>
          <p:nvPr/>
        </p:nvGrpSpPr>
        <p:grpSpPr>
          <a:xfrm>
            <a:off x="316475" y="8545750"/>
            <a:ext cx="3373500" cy="1760400"/>
            <a:chOff x="316450" y="1878250"/>
            <a:chExt cx="3373500" cy="1760400"/>
          </a:xfrm>
        </p:grpSpPr>
        <p:sp>
          <p:nvSpPr>
            <p:cNvPr id="264" name="Google Shape;264;p13"/>
            <p:cNvSpPr/>
            <p:nvPr/>
          </p:nvSpPr>
          <p:spPr>
            <a:xfrm rot="10799694">
              <a:off x="316450" y="1883081"/>
              <a:ext cx="3373500" cy="1754700"/>
            </a:xfrm>
            <a:prstGeom prst="round2SameRect">
              <a:avLst>
                <a:gd fmla="val 7617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5" name="Google Shape;265;p13"/>
            <p:cNvCxnSpPr/>
            <p:nvPr/>
          </p:nvCxnSpPr>
          <p:spPr>
            <a:xfrm>
              <a:off x="321650" y="2133639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13"/>
            <p:cNvCxnSpPr/>
            <p:nvPr/>
          </p:nvCxnSpPr>
          <p:spPr>
            <a:xfrm>
              <a:off x="321650" y="2635068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7" name="Google Shape;267;p13"/>
            <p:cNvCxnSpPr/>
            <p:nvPr/>
          </p:nvCxnSpPr>
          <p:spPr>
            <a:xfrm>
              <a:off x="321650" y="238435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8" name="Google Shape;268;p13"/>
            <p:cNvCxnSpPr/>
            <p:nvPr/>
          </p:nvCxnSpPr>
          <p:spPr>
            <a:xfrm>
              <a:off x="321650" y="3136496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9" name="Google Shape;269;p13"/>
            <p:cNvCxnSpPr/>
            <p:nvPr/>
          </p:nvCxnSpPr>
          <p:spPr>
            <a:xfrm>
              <a:off x="321650" y="28857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0" name="Google Shape;270;p13"/>
            <p:cNvCxnSpPr/>
            <p:nvPr/>
          </p:nvCxnSpPr>
          <p:spPr>
            <a:xfrm>
              <a:off x="321650" y="338721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1" name="Google Shape;271;p13"/>
            <p:cNvCxnSpPr/>
            <p:nvPr/>
          </p:nvCxnSpPr>
          <p:spPr>
            <a:xfrm>
              <a:off x="1787875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2" name="Google Shape;272;p13"/>
            <p:cNvCxnSpPr/>
            <p:nvPr/>
          </p:nvCxnSpPr>
          <p:spPr>
            <a:xfrm>
              <a:off x="2718975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73" name="Google Shape;273;p13"/>
          <p:cNvGrpSpPr/>
          <p:nvPr/>
        </p:nvGrpSpPr>
        <p:grpSpPr>
          <a:xfrm>
            <a:off x="317875" y="8554975"/>
            <a:ext cx="3370700" cy="1750438"/>
            <a:chOff x="316975" y="1887475"/>
            <a:chExt cx="3370700" cy="1750438"/>
          </a:xfrm>
        </p:grpSpPr>
        <p:sp>
          <p:nvSpPr>
            <p:cNvPr id="274" name="Google Shape;274;p13"/>
            <p:cNvSpPr txBox="1"/>
            <p:nvPr/>
          </p:nvSpPr>
          <p:spPr>
            <a:xfrm>
              <a:off x="316975" y="18874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Debt Type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75" name="Google Shape;275;p13"/>
            <p:cNvSpPr txBox="1"/>
            <p:nvPr/>
          </p:nvSpPr>
          <p:spPr>
            <a:xfrm>
              <a:off x="1787875" y="18874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76" name="Google Shape;276;p13"/>
            <p:cNvSpPr txBox="1"/>
            <p:nvPr/>
          </p:nvSpPr>
          <p:spPr>
            <a:xfrm>
              <a:off x="2718975" y="18874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77" name="Google Shape;277;p13"/>
            <p:cNvSpPr txBox="1"/>
            <p:nvPr/>
          </p:nvSpPr>
          <p:spPr>
            <a:xfrm>
              <a:off x="316975" y="33916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78" name="Google Shape;278;p13"/>
            <p:cNvSpPr txBox="1"/>
            <p:nvPr/>
          </p:nvSpPr>
          <p:spPr>
            <a:xfrm>
              <a:off x="316975" y="2138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79" name="Google Shape;279;p13"/>
            <p:cNvSpPr txBox="1"/>
            <p:nvPr/>
          </p:nvSpPr>
          <p:spPr>
            <a:xfrm>
              <a:off x="1787875" y="2138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0" name="Google Shape;280;p13"/>
            <p:cNvSpPr txBox="1"/>
            <p:nvPr/>
          </p:nvSpPr>
          <p:spPr>
            <a:xfrm>
              <a:off x="2718975" y="2138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1" name="Google Shape;281;p13"/>
            <p:cNvSpPr txBox="1"/>
            <p:nvPr/>
          </p:nvSpPr>
          <p:spPr>
            <a:xfrm>
              <a:off x="316975" y="23865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2" name="Google Shape;282;p13"/>
            <p:cNvSpPr txBox="1"/>
            <p:nvPr/>
          </p:nvSpPr>
          <p:spPr>
            <a:xfrm>
              <a:off x="1787875" y="23865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3" name="Google Shape;283;p13"/>
            <p:cNvSpPr txBox="1"/>
            <p:nvPr/>
          </p:nvSpPr>
          <p:spPr>
            <a:xfrm>
              <a:off x="2718975" y="23865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4" name="Google Shape;284;p13"/>
            <p:cNvSpPr txBox="1"/>
            <p:nvPr/>
          </p:nvSpPr>
          <p:spPr>
            <a:xfrm>
              <a:off x="316975" y="26372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5" name="Google Shape;285;p13"/>
            <p:cNvSpPr txBox="1"/>
            <p:nvPr/>
          </p:nvSpPr>
          <p:spPr>
            <a:xfrm>
              <a:off x="1787875" y="26372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6" name="Google Shape;286;p13"/>
            <p:cNvSpPr txBox="1"/>
            <p:nvPr/>
          </p:nvSpPr>
          <p:spPr>
            <a:xfrm>
              <a:off x="2718975" y="26372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7" name="Google Shape;287;p13"/>
            <p:cNvSpPr txBox="1"/>
            <p:nvPr/>
          </p:nvSpPr>
          <p:spPr>
            <a:xfrm>
              <a:off x="316975" y="2887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8" name="Google Shape;288;p13"/>
            <p:cNvSpPr txBox="1"/>
            <p:nvPr/>
          </p:nvSpPr>
          <p:spPr>
            <a:xfrm>
              <a:off x="1787875" y="2887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89" name="Google Shape;289;p13"/>
            <p:cNvSpPr txBox="1"/>
            <p:nvPr/>
          </p:nvSpPr>
          <p:spPr>
            <a:xfrm>
              <a:off x="2718975" y="2887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90" name="Google Shape;290;p13"/>
            <p:cNvSpPr txBox="1"/>
            <p:nvPr/>
          </p:nvSpPr>
          <p:spPr>
            <a:xfrm>
              <a:off x="316975" y="31364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91" name="Google Shape;291;p13"/>
            <p:cNvSpPr txBox="1"/>
            <p:nvPr/>
          </p:nvSpPr>
          <p:spPr>
            <a:xfrm>
              <a:off x="1787875" y="31364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92" name="Google Shape;292;p13"/>
            <p:cNvSpPr txBox="1"/>
            <p:nvPr/>
          </p:nvSpPr>
          <p:spPr>
            <a:xfrm>
              <a:off x="2718975" y="31364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93" name="Google Shape;293;p13"/>
            <p:cNvSpPr txBox="1"/>
            <p:nvPr/>
          </p:nvSpPr>
          <p:spPr>
            <a:xfrm>
              <a:off x="1787875" y="33916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294" name="Google Shape;294;p13"/>
            <p:cNvSpPr txBox="1"/>
            <p:nvPr/>
          </p:nvSpPr>
          <p:spPr>
            <a:xfrm>
              <a:off x="2718975" y="33916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sp>
        <p:nvSpPr>
          <p:cNvPr id="295" name="Google Shape;295;p13"/>
          <p:cNvSpPr/>
          <p:nvPr/>
        </p:nvSpPr>
        <p:spPr>
          <a:xfrm>
            <a:off x="3870050" y="8194500"/>
            <a:ext cx="3373500" cy="2835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"/>
                <a:ea typeface="Mohave"/>
                <a:cs typeface="Mohave"/>
                <a:sym typeface="Mohave"/>
              </a:rPr>
              <a:t>Budget Summary</a:t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296" name="Google Shape;296;p13"/>
          <p:cNvGrpSpPr/>
          <p:nvPr/>
        </p:nvGrpSpPr>
        <p:grpSpPr>
          <a:xfrm>
            <a:off x="3870150" y="8545750"/>
            <a:ext cx="3373500" cy="1760400"/>
            <a:chOff x="3870125" y="1878250"/>
            <a:chExt cx="3373500" cy="1760400"/>
          </a:xfrm>
        </p:grpSpPr>
        <p:sp>
          <p:nvSpPr>
            <p:cNvPr id="297" name="Google Shape;297;p13"/>
            <p:cNvSpPr/>
            <p:nvPr/>
          </p:nvSpPr>
          <p:spPr>
            <a:xfrm rot="10799694">
              <a:off x="3870125" y="1883081"/>
              <a:ext cx="3373500" cy="1754700"/>
            </a:xfrm>
            <a:prstGeom prst="round2SameRect">
              <a:avLst>
                <a:gd fmla="val 7617" name="adj1"/>
                <a:gd fmla="val 0" name="adj2"/>
              </a:avLst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8" name="Google Shape;298;p13"/>
            <p:cNvCxnSpPr/>
            <p:nvPr/>
          </p:nvCxnSpPr>
          <p:spPr>
            <a:xfrm>
              <a:off x="3875325" y="2133639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9" name="Google Shape;299;p13"/>
            <p:cNvCxnSpPr/>
            <p:nvPr/>
          </p:nvCxnSpPr>
          <p:spPr>
            <a:xfrm>
              <a:off x="3875325" y="2635068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0" name="Google Shape;300;p13"/>
            <p:cNvCxnSpPr/>
            <p:nvPr/>
          </p:nvCxnSpPr>
          <p:spPr>
            <a:xfrm>
              <a:off x="3875325" y="2384354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1" name="Google Shape;301;p13"/>
            <p:cNvCxnSpPr/>
            <p:nvPr/>
          </p:nvCxnSpPr>
          <p:spPr>
            <a:xfrm>
              <a:off x="3875325" y="3136496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2" name="Google Shape;302;p13"/>
            <p:cNvCxnSpPr/>
            <p:nvPr/>
          </p:nvCxnSpPr>
          <p:spPr>
            <a:xfrm>
              <a:off x="3875325" y="2885782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3" name="Google Shape;303;p13"/>
            <p:cNvCxnSpPr/>
            <p:nvPr/>
          </p:nvCxnSpPr>
          <p:spPr>
            <a:xfrm>
              <a:off x="3875325" y="3387211"/>
              <a:ext cx="33660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4" name="Google Shape;304;p13"/>
            <p:cNvCxnSpPr/>
            <p:nvPr/>
          </p:nvCxnSpPr>
          <p:spPr>
            <a:xfrm>
              <a:off x="5341550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5" name="Google Shape;305;p13"/>
            <p:cNvCxnSpPr/>
            <p:nvPr/>
          </p:nvCxnSpPr>
          <p:spPr>
            <a:xfrm>
              <a:off x="6272650" y="1878250"/>
              <a:ext cx="0" cy="176040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06" name="Google Shape;306;p13"/>
          <p:cNvGrpSpPr/>
          <p:nvPr/>
        </p:nvGrpSpPr>
        <p:grpSpPr>
          <a:xfrm>
            <a:off x="3871550" y="8554975"/>
            <a:ext cx="3370700" cy="1750438"/>
            <a:chOff x="3870650" y="1887475"/>
            <a:chExt cx="3370700" cy="1750438"/>
          </a:xfrm>
        </p:grpSpPr>
        <p:sp>
          <p:nvSpPr>
            <p:cNvPr id="307" name="Google Shape;307;p13"/>
            <p:cNvSpPr txBox="1"/>
            <p:nvPr/>
          </p:nvSpPr>
          <p:spPr>
            <a:xfrm>
              <a:off x="3870650" y="18874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Category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08" name="Google Shape;308;p13"/>
            <p:cNvSpPr txBox="1"/>
            <p:nvPr/>
          </p:nvSpPr>
          <p:spPr>
            <a:xfrm>
              <a:off x="5341550" y="18874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Budget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09" name="Google Shape;309;p13"/>
            <p:cNvSpPr txBox="1"/>
            <p:nvPr/>
          </p:nvSpPr>
          <p:spPr>
            <a:xfrm>
              <a:off x="6272650" y="18874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Actual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0" name="Google Shape;310;p13"/>
            <p:cNvSpPr txBox="1"/>
            <p:nvPr/>
          </p:nvSpPr>
          <p:spPr>
            <a:xfrm>
              <a:off x="3870650" y="339161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1"/>
                  </a:solidFill>
                  <a:latin typeface="Mohave"/>
                  <a:ea typeface="Mohave"/>
                  <a:cs typeface="Mohave"/>
                  <a:sym typeface="Mohave"/>
                </a:rPr>
                <a:t>Total</a:t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1" name="Google Shape;311;p13"/>
            <p:cNvSpPr txBox="1"/>
            <p:nvPr/>
          </p:nvSpPr>
          <p:spPr>
            <a:xfrm>
              <a:off x="3870650" y="21380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2" name="Google Shape;312;p13"/>
            <p:cNvSpPr txBox="1"/>
            <p:nvPr/>
          </p:nvSpPr>
          <p:spPr>
            <a:xfrm>
              <a:off x="5341550" y="21380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3" name="Google Shape;313;p13"/>
            <p:cNvSpPr txBox="1"/>
            <p:nvPr/>
          </p:nvSpPr>
          <p:spPr>
            <a:xfrm>
              <a:off x="6272650" y="21380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4" name="Google Shape;314;p13"/>
            <p:cNvSpPr txBox="1"/>
            <p:nvPr/>
          </p:nvSpPr>
          <p:spPr>
            <a:xfrm>
              <a:off x="3870650" y="23865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5" name="Google Shape;315;p13"/>
            <p:cNvSpPr txBox="1"/>
            <p:nvPr/>
          </p:nvSpPr>
          <p:spPr>
            <a:xfrm>
              <a:off x="5341550" y="23865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6" name="Google Shape;316;p13"/>
            <p:cNvSpPr txBox="1"/>
            <p:nvPr/>
          </p:nvSpPr>
          <p:spPr>
            <a:xfrm>
              <a:off x="6272650" y="23865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7" name="Google Shape;317;p13"/>
            <p:cNvSpPr txBox="1"/>
            <p:nvPr/>
          </p:nvSpPr>
          <p:spPr>
            <a:xfrm>
              <a:off x="3870650" y="2637275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8" name="Google Shape;318;p13"/>
            <p:cNvSpPr txBox="1"/>
            <p:nvPr/>
          </p:nvSpPr>
          <p:spPr>
            <a:xfrm>
              <a:off x="5341550" y="2637275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19" name="Google Shape;319;p13"/>
            <p:cNvSpPr txBox="1"/>
            <p:nvPr/>
          </p:nvSpPr>
          <p:spPr>
            <a:xfrm>
              <a:off x="6272650" y="2637275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0" name="Google Shape;320;p13"/>
            <p:cNvSpPr txBox="1"/>
            <p:nvPr/>
          </p:nvSpPr>
          <p:spPr>
            <a:xfrm>
              <a:off x="3870650" y="2887988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1" name="Google Shape;321;p13"/>
            <p:cNvSpPr txBox="1"/>
            <p:nvPr/>
          </p:nvSpPr>
          <p:spPr>
            <a:xfrm>
              <a:off x="5341550" y="2887988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2" name="Google Shape;322;p13"/>
            <p:cNvSpPr txBox="1"/>
            <p:nvPr/>
          </p:nvSpPr>
          <p:spPr>
            <a:xfrm>
              <a:off x="6272650" y="2887988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3" name="Google Shape;323;p13"/>
            <p:cNvSpPr txBox="1"/>
            <p:nvPr/>
          </p:nvSpPr>
          <p:spPr>
            <a:xfrm>
              <a:off x="3870650" y="3136463"/>
              <a:ext cx="1470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4" name="Google Shape;324;p13"/>
            <p:cNvSpPr txBox="1"/>
            <p:nvPr/>
          </p:nvSpPr>
          <p:spPr>
            <a:xfrm>
              <a:off x="5341550" y="313646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5" name="Google Shape;325;p13"/>
            <p:cNvSpPr txBox="1"/>
            <p:nvPr/>
          </p:nvSpPr>
          <p:spPr>
            <a:xfrm>
              <a:off x="6272650" y="313646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6" name="Google Shape;326;p13"/>
            <p:cNvSpPr txBox="1"/>
            <p:nvPr/>
          </p:nvSpPr>
          <p:spPr>
            <a:xfrm>
              <a:off x="5341550" y="3391613"/>
              <a:ext cx="931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327" name="Google Shape;327;p13"/>
            <p:cNvSpPr txBox="1"/>
            <p:nvPr/>
          </p:nvSpPr>
          <p:spPr>
            <a:xfrm>
              <a:off x="6272650" y="3391613"/>
              <a:ext cx="968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