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2000" cx="7560000"/>
  <p:notesSz cx="6858000" cy="9144000"/>
  <p:embeddedFontLst>
    <p:embeddedFont>
      <p:font typeface="Sour Gummy"/>
      <p:regular r:id="rId9"/>
      <p:bold r:id="rId10"/>
      <p:italic r:id="rId11"/>
      <p:boldItalic r:id="rId12"/>
    </p:embeddedFont>
    <p:embeddedFont>
      <p:font typeface="Sour Gummy Medium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italic.fntdata"/><Relationship Id="rId10" Type="http://schemas.openxmlformats.org/officeDocument/2006/relationships/font" Target="fonts/SourGummy-bold.fntdata"/><Relationship Id="rId13" Type="http://schemas.openxmlformats.org/officeDocument/2006/relationships/font" Target="fonts/SourGummyMedium-regular.fntdata"/><Relationship Id="rId12" Type="http://schemas.openxmlformats.org/officeDocument/2006/relationships/font" Target="fonts/SourGumm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regular.fntdata"/><Relationship Id="rId15" Type="http://schemas.openxmlformats.org/officeDocument/2006/relationships/font" Target="fonts/SourGummyMedium-italic.fntdata"/><Relationship Id="rId14" Type="http://schemas.openxmlformats.org/officeDocument/2006/relationships/font" Target="fonts/SourGummyMedium-bold.fntdata"/><Relationship Id="rId16" Type="http://schemas.openxmlformats.org/officeDocument/2006/relationships/font" Target="fonts/SourGummy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35cfdd40c_0_4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35cfdd40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b35cfdd40c_0_217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b35cfdd40c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1052550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2144550" y="407850"/>
            <a:ext cx="3270900" cy="575700"/>
          </a:xfrm>
          <a:prstGeom prst="roundRect">
            <a:avLst>
              <a:gd fmla="val 33963" name="adj"/>
            </a:avLst>
          </a:prstGeom>
          <a:solidFill>
            <a:srgbClr val="FFC9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PART</a:t>
            </a:r>
            <a:r>
              <a:rPr lang="en" sz="24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-</a:t>
            </a:r>
            <a:r>
              <a:rPr lang="en" sz="24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WHOLE MODEL</a:t>
            </a:r>
            <a:endParaRPr sz="24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843650" y="1263812"/>
            <a:ext cx="358500" cy="358500"/>
          </a:xfrm>
          <a:prstGeom prst="ellipse">
            <a:avLst/>
          </a:prstGeom>
          <a:solidFill>
            <a:srgbClr val="FFC96B"/>
          </a:solidFill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1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284766" y="1174333"/>
            <a:ext cx="5486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There are 6 animals altogether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88649" y="3367299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a)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009816" y="3367306"/>
            <a:ext cx="5486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Complete the sentence.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88649" y="4991699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b</a:t>
            </a: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009816" y="4991706"/>
            <a:ext cx="5486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Draw the parts.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09469" y="4164733"/>
            <a:ext cx="15921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There are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64" name="Google Shape;64;p13"/>
          <p:cNvGrpSpPr/>
          <p:nvPr/>
        </p:nvGrpSpPr>
        <p:grpSpPr>
          <a:xfrm>
            <a:off x="814109" y="1880916"/>
            <a:ext cx="5977173" cy="1070484"/>
            <a:chOff x="814109" y="1880916"/>
            <a:chExt cx="5977173" cy="1070484"/>
          </a:xfrm>
        </p:grpSpPr>
        <p:pic>
          <p:nvPicPr>
            <p:cNvPr id="65" name="Google Shape;65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14109" y="1888300"/>
              <a:ext cx="818265" cy="10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857054" y="1888300"/>
              <a:ext cx="831151" cy="10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835582" y="1888300"/>
              <a:ext cx="818265" cy="10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891413" y="1888300"/>
              <a:ext cx="831151" cy="10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925772" y="1888300"/>
              <a:ext cx="831151" cy="10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960131" y="1880916"/>
              <a:ext cx="831151" cy="1063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1" name="Google Shape;71;p13"/>
          <p:cNvSpPr/>
          <p:nvPr/>
        </p:nvSpPr>
        <p:spPr>
          <a:xfrm>
            <a:off x="2434900" y="4262983"/>
            <a:ext cx="809400" cy="3267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3489949" y="4164725"/>
            <a:ext cx="1457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cats and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5013745" y="4262983"/>
            <a:ext cx="809400" cy="3267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5992853" y="4164725"/>
            <a:ext cx="1065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dogs.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75" name="Google Shape;75;p13"/>
          <p:cNvGrpSpPr/>
          <p:nvPr/>
        </p:nvGrpSpPr>
        <p:grpSpPr>
          <a:xfrm>
            <a:off x="833112" y="7867355"/>
            <a:ext cx="5893775" cy="2087700"/>
            <a:chOff x="848855" y="7867355"/>
            <a:chExt cx="5893775" cy="2087700"/>
          </a:xfrm>
        </p:grpSpPr>
        <p:sp>
          <p:nvSpPr>
            <p:cNvPr id="76" name="Google Shape;76;p13"/>
            <p:cNvSpPr/>
            <p:nvPr/>
          </p:nvSpPr>
          <p:spPr>
            <a:xfrm>
              <a:off x="848855" y="7867355"/>
              <a:ext cx="2087700" cy="20877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4654930" y="7867355"/>
              <a:ext cx="2087700" cy="20877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cxnSp>
        <p:nvCxnSpPr>
          <p:cNvPr id="78" name="Google Shape;78;p13"/>
          <p:cNvCxnSpPr>
            <a:stCxn id="76" idx="7"/>
            <a:endCxn id="79" idx="3"/>
          </p:cNvCxnSpPr>
          <p:nvPr/>
        </p:nvCxnSpPr>
        <p:spPr>
          <a:xfrm flipH="1" rot="10800000">
            <a:off x="2615076" y="7698791"/>
            <a:ext cx="426900" cy="474300"/>
          </a:xfrm>
          <a:prstGeom prst="straightConnector1">
            <a:avLst/>
          </a:prstGeom>
          <a:noFill/>
          <a:ln cap="flat" cmpd="sng" w="19050">
            <a:solidFill>
              <a:srgbClr val="443C2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" name="Google Shape;80;p13"/>
          <p:cNvCxnSpPr>
            <a:stCxn id="77" idx="1"/>
            <a:endCxn id="79" idx="5"/>
          </p:cNvCxnSpPr>
          <p:nvPr/>
        </p:nvCxnSpPr>
        <p:spPr>
          <a:xfrm rot="10800000">
            <a:off x="4518024" y="7698791"/>
            <a:ext cx="426900" cy="474300"/>
          </a:xfrm>
          <a:prstGeom prst="straightConnector1">
            <a:avLst/>
          </a:prstGeom>
          <a:noFill/>
          <a:ln cap="flat" cmpd="sng" w="19050">
            <a:solidFill>
              <a:srgbClr val="443C29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81" name="Google Shape;81;p13"/>
          <p:cNvGrpSpPr/>
          <p:nvPr/>
        </p:nvGrpSpPr>
        <p:grpSpPr>
          <a:xfrm>
            <a:off x="2736150" y="5916930"/>
            <a:ext cx="2087700" cy="2087700"/>
            <a:chOff x="2736150" y="5916930"/>
            <a:chExt cx="2087700" cy="2087700"/>
          </a:xfrm>
        </p:grpSpPr>
        <p:sp>
          <p:nvSpPr>
            <p:cNvPr id="79" name="Google Shape;79;p13"/>
            <p:cNvSpPr/>
            <p:nvPr/>
          </p:nvSpPr>
          <p:spPr>
            <a:xfrm>
              <a:off x="2736150" y="5916930"/>
              <a:ext cx="2087700" cy="20877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2" name="Google Shape;82;p13"/>
            <p:cNvGrpSpPr/>
            <p:nvPr/>
          </p:nvGrpSpPr>
          <p:grpSpPr>
            <a:xfrm>
              <a:off x="3370931" y="6162769"/>
              <a:ext cx="851431" cy="492003"/>
              <a:chOff x="-6420391" y="4818150"/>
              <a:chExt cx="1839738" cy="1063100"/>
            </a:xfrm>
          </p:grpSpPr>
          <p:pic>
            <p:nvPicPr>
              <p:cNvPr id="83" name="Google Shape;8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-6420391" y="4818150"/>
                <a:ext cx="818265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4" name="Google Shape;8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-5398918" y="4818150"/>
                <a:ext cx="818265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5" name="Google Shape;85;p13"/>
            <p:cNvGrpSpPr/>
            <p:nvPr/>
          </p:nvGrpSpPr>
          <p:grpSpPr>
            <a:xfrm>
              <a:off x="3370929" y="6713188"/>
              <a:ext cx="863358" cy="492003"/>
              <a:chOff x="-6420396" y="6006425"/>
              <a:chExt cx="1865510" cy="1063100"/>
            </a:xfrm>
          </p:grpSpPr>
          <p:pic>
            <p:nvPicPr>
              <p:cNvPr id="86" name="Google Shape;86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-6420396" y="6006425"/>
                <a:ext cx="831151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7" name="Google Shape;87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-5386037" y="6006425"/>
                <a:ext cx="831151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8" name="Google Shape;88;p13"/>
            <p:cNvGrpSpPr/>
            <p:nvPr/>
          </p:nvGrpSpPr>
          <p:grpSpPr>
            <a:xfrm>
              <a:off x="3370925" y="7263607"/>
              <a:ext cx="863358" cy="495420"/>
              <a:chOff x="-6420403" y="7196741"/>
              <a:chExt cx="1865510" cy="1070484"/>
            </a:xfrm>
          </p:grpSpPr>
          <p:pic>
            <p:nvPicPr>
              <p:cNvPr id="89" name="Google Shape;89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-6420403" y="7204125"/>
                <a:ext cx="831151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0" name="Google Shape;90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-5386044" y="7196741"/>
                <a:ext cx="831151" cy="10631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0" y="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0" y="1052550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843650" y="710776"/>
            <a:ext cx="358500" cy="358500"/>
          </a:xfrm>
          <a:prstGeom prst="ellipse">
            <a:avLst/>
          </a:prstGeom>
          <a:solidFill>
            <a:srgbClr val="FFC96B"/>
          </a:solidFill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2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1284766" y="621296"/>
            <a:ext cx="5486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Draw counters to complete the 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part-whole models.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588649" y="1868507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a)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3324449" y="1868507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b</a:t>
            </a: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588649" y="4726768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c</a:t>
            </a: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3324449" y="4726768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d</a:t>
            </a: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grpSp>
        <p:nvGrpSpPr>
          <p:cNvPr id="103" name="Google Shape;103;p14"/>
          <p:cNvGrpSpPr/>
          <p:nvPr/>
        </p:nvGrpSpPr>
        <p:grpSpPr>
          <a:xfrm>
            <a:off x="837035" y="1930625"/>
            <a:ext cx="2715279" cy="2262825"/>
            <a:chOff x="837035" y="1930625"/>
            <a:chExt cx="2715279" cy="2262825"/>
          </a:xfrm>
        </p:grpSpPr>
        <p:sp>
          <p:nvSpPr>
            <p:cNvPr id="104" name="Google Shape;104;p14"/>
            <p:cNvSpPr/>
            <p:nvPr/>
          </p:nvSpPr>
          <p:spPr>
            <a:xfrm>
              <a:off x="1622325" y="1930625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05" name="Google Shape;105;p14"/>
            <p:cNvGrpSpPr/>
            <p:nvPr/>
          </p:nvGrpSpPr>
          <p:grpSpPr>
            <a:xfrm>
              <a:off x="837035" y="2967675"/>
              <a:ext cx="1146300" cy="1225775"/>
              <a:chOff x="837035" y="2967675"/>
              <a:chExt cx="1146300" cy="1225775"/>
            </a:xfrm>
          </p:grpSpPr>
          <p:sp>
            <p:nvSpPr>
              <p:cNvPr id="106" name="Google Shape;106;p14"/>
              <p:cNvSpPr/>
              <p:nvPr/>
            </p:nvSpPr>
            <p:spPr>
              <a:xfrm>
                <a:off x="837035" y="3047150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07" name="Google Shape;107;p14"/>
              <p:cNvSpPr/>
              <p:nvPr/>
            </p:nvSpPr>
            <p:spPr>
              <a:xfrm>
                <a:off x="1270685" y="3311500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grpSp>
            <p:nvGrpSpPr>
              <p:cNvPr id="108" name="Google Shape;108;p14"/>
              <p:cNvGrpSpPr/>
              <p:nvPr/>
            </p:nvGrpSpPr>
            <p:grpSpPr>
              <a:xfrm>
                <a:off x="991685" y="3590500"/>
                <a:ext cx="837000" cy="279000"/>
                <a:chOff x="998300" y="3590500"/>
                <a:chExt cx="837000" cy="279000"/>
              </a:xfrm>
            </p:grpSpPr>
            <p:sp>
              <p:nvSpPr>
                <p:cNvPr id="109" name="Google Shape;109;p14"/>
                <p:cNvSpPr/>
                <p:nvPr/>
              </p:nvSpPr>
              <p:spPr>
                <a:xfrm>
                  <a:off x="998300" y="3590500"/>
                  <a:ext cx="279000" cy="279000"/>
                </a:xfrm>
                <a:prstGeom prst="ellipse">
                  <a:avLst/>
                </a:prstGeom>
                <a:solidFill>
                  <a:srgbClr val="FFC96B"/>
                </a:solidFill>
                <a:ln cap="flat" cmpd="sng" w="19050">
                  <a:solidFill>
                    <a:srgbClr val="443C2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1750" lIns="41750" spcFirstLastPara="1" rIns="41750" wrap="square" tIns="4175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639"/>
                </a:p>
              </p:txBody>
            </p:sp>
            <p:sp>
              <p:nvSpPr>
                <p:cNvPr id="110" name="Google Shape;110;p14"/>
                <p:cNvSpPr/>
                <p:nvPr/>
              </p:nvSpPr>
              <p:spPr>
                <a:xfrm>
                  <a:off x="1556300" y="3590500"/>
                  <a:ext cx="279000" cy="279000"/>
                </a:xfrm>
                <a:prstGeom prst="ellipse">
                  <a:avLst/>
                </a:prstGeom>
                <a:solidFill>
                  <a:srgbClr val="FFC96B"/>
                </a:solidFill>
                <a:ln cap="flat" cmpd="sng" w="19050">
                  <a:solidFill>
                    <a:srgbClr val="443C2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1750" lIns="41750" spcFirstLastPara="1" rIns="41750" wrap="square" tIns="4175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639"/>
                </a:p>
              </p:txBody>
            </p:sp>
          </p:grpSp>
          <p:cxnSp>
            <p:nvCxnSpPr>
              <p:cNvPr id="111" name="Google Shape;111;p14"/>
              <p:cNvCxnSpPr/>
              <p:nvPr/>
            </p:nvCxnSpPr>
            <p:spPr>
              <a:xfrm flipH="1" rot="10800000">
                <a:off x="1701935" y="2967675"/>
                <a:ext cx="167400" cy="1674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12" name="Google Shape;112;p14"/>
            <p:cNvGrpSpPr/>
            <p:nvPr/>
          </p:nvGrpSpPr>
          <p:grpSpPr>
            <a:xfrm>
              <a:off x="2406015" y="2967675"/>
              <a:ext cx="1146300" cy="1225775"/>
              <a:chOff x="2406015" y="2967675"/>
              <a:chExt cx="1146300" cy="1225775"/>
            </a:xfrm>
          </p:grpSpPr>
          <p:sp>
            <p:nvSpPr>
              <p:cNvPr id="113" name="Google Shape;113;p14"/>
              <p:cNvSpPr/>
              <p:nvPr/>
            </p:nvSpPr>
            <p:spPr>
              <a:xfrm>
                <a:off x="2406015" y="3047150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14" name="Google Shape;114;p14"/>
              <p:cNvSpPr/>
              <p:nvPr/>
            </p:nvSpPr>
            <p:spPr>
              <a:xfrm>
                <a:off x="2839715" y="3480850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cxnSp>
            <p:nvCxnSpPr>
              <p:cNvPr id="115" name="Google Shape;115;p14"/>
              <p:cNvCxnSpPr/>
              <p:nvPr/>
            </p:nvCxnSpPr>
            <p:spPr>
              <a:xfrm rot="10800000">
                <a:off x="2528015" y="2967675"/>
                <a:ext cx="167400" cy="1674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16" name="Google Shape;116;p14"/>
          <p:cNvGrpSpPr/>
          <p:nvPr/>
        </p:nvGrpSpPr>
        <p:grpSpPr>
          <a:xfrm>
            <a:off x="4014233" y="1930625"/>
            <a:ext cx="2715279" cy="2262825"/>
            <a:chOff x="4014233" y="1930625"/>
            <a:chExt cx="2715279" cy="2262825"/>
          </a:xfrm>
        </p:grpSpPr>
        <p:sp>
          <p:nvSpPr>
            <p:cNvPr id="117" name="Google Shape;117;p14"/>
            <p:cNvSpPr/>
            <p:nvPr/>
          </p:nvSpPr>
          <p:spPr>
            <a:xfrm>
              <a:off x="4797923" y="3047150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10800000">
              <a:off x="5583212" y="1930625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grpSp>
          <p:nvGrpSpPr>
            <p:cNvPr id="119" name="Google Shape;119;p14"/>
            <p:cNvGrpSpPr/>
            <p:nvPr/>
          </p:nvGrpSpPr>
          <p:grpSpPr>
            <a:xfrm>
              <a:off x="5737862" y="2085275"/>
              <a:ext cx="837000" cy="558000"/>
              <a:chOff x="5737862" y="2085275"/>
              <a:chExt cx="837000" cy="558000"/>
            </a:xfrm>
          </p:grpSpPr>
          <p:sp>
            <p:nvSpPr>
              <p:cNvPr id="120" name="Google Shape;120;p14"/>
              <p:cNvSpPr/>
              <p:nvPr/>
            </p:nvSpPr>
            <p:spPr>
              <a:xfrm rot="10800000">
                <a:off x="6016862" y="2085275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grpSp>
            <p:nvGrpSpPr>
              <p:cNvPr id="121" name="Google Shape;121;p14"/>
              <p:cNvGrpSpPr/>
              <p:nvPr/>
            </p:nvGrpSpPr>
            <p:grpSpPr>
              <a:xfrm rot="10800000">
                <a:off x="5737862" y="2364275"/>
                <a:ext cx="837000" cy="279000"/>
                <a:chOff x="998300" y="3590500"/>
                <a:chExt cx="837000" cy="279000"/>
              </a:xfrm>
            </p:grpSpPr>
            <p:sp>
              <p:nvSpPr>
                <p:cNvPr id="122" name="Google Shape;122;p14"/>
                <p:cNvSpPr/>
                <p:nvPr/>
              </p:nvSpPr>
              <p:spPr>
                <a:xfrm>
                  <a:off x="998300" y="3590500"/>
                  <a:ext cx="279000" cy="279000"/>
                </a:xfrm>
                <a:prstGeom prst="ellipse">
                  <a:avLst/>
                </a:prstGeom>
                <a:solidFill>
                  <a:srgbClr val="FFC96B"/>
                </a:solidFill>
                <a:ln cap="flat" cmpd="sng" w="19050">
                  <a:solidFill>
                    <a:srgbClr val="443C2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1750" lIns="41750" spcFirstLastPara="1" rIns="41750" wrap="square" tIns="4175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639"/>
                </a:p>
              </p:txBody>
            </p:sp>
            <p:sp>
              <p:nvSpPr>
                <p:cNvPr id="123" name="Google Shape;123;p14"/>
                <p:cNvSpPr/>
                <p:nvPr/>
              </p:nvSpPr>
              <p:spPr>
                <a:xfrm>
                  <a:off x="1556300" y="3590500"/>
                  <a:ext cx="279000" cy="279000"/>
                </a:xfrm>
                <a:prstGeom prst="ellipse">
                  <a:avLst/>
                </a:prstGeom>
                <a:solidFill>
                  <a:srgbClr val="FFC96B"/>
                </a:solidFill>
                <a:ln cap="flat" cmpd="sng" w="19050">
                  <a:solidFill>
                    <a:srgbClr val="443C2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1750" lIns="41750" spcFirstLastPara="1" rIns="41750" wrap="square" tIns="4175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639"/>
                </a:p>
              </p:txBody>
            </p:sp>
          </p:grpSp>
        </p:grpSp>
        <p:cxnSp>
          <p:nvCxnSpPr>
            <p:cNvPr id="124" name="Google Shape;124;p14"/>
            <p:cNvCxnSpPr/>
            <p:nvPr/>
          </p:nvCxnSpPr>
          <p:spPr>
            <a:xfrm flipH="1">
              <a:off x="5697212" y="2989000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25" name="Google Shape;125;p14"/>
            <p:cNvSpPr/>
            <p:nvPr/>
          </p:nvSpPr>
          <p:spPr>
            <a:xfrm rot="10800000">
              <a:off x="4014233" y="1930625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cxnSp>
          <p:nvCxnSpPr>
            <p:cNvPr id="126" name="Google Shape;126;p14"/>
            <p:cNvCxnSpPr/>
            <p:nvPr/>
          </p:nvCxnSpPr>
          <p:spPr>
            <a:xfrm>
              <a:off x="4871133" y="2989000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127" name="Google Shape;127;p14"/>
            <p:cNvGrpSpPr/>
            <p:nvPr/>
          </p:nvGrpSpPr>
          <p:grpSpPr>
            <a:xfrm>
              <a:off x="4223933" y="2364225"/>
              <a:ext cx="734050" cy="279000"/>
              <a:chOff x="4223933" y="2364225"/>
              <a:chExt cx="734050" cy="279000"/>
            </a:xfrm>
          </p:grpSpPr>
          <p:sp>
            <p:nvSpPr>
              <p:cNvPr id="128" name="Google Shape;128;p14"/>
              <p:cNvSpPr/>
              <p:nvPr/>
            </p:nvSpPr>
            <p:spPr>
              <a:xfrm rot="10800000">
                <a:off x="4678983" y="2364225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800000">
                <a:off x="4223933" y="2364225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</p:grpSp>
      </p:grpSp>
      <p:sp>
        <p:nvSpPr>
          <p:cNvPr id="130" name="Google Shape;130;p14"/>
          <p:cNvSpPr/>
          <p:nvPr/>
        </p:nvSpPr>
        <p:spPr>
          <a:xfrm>
            <a:off x="1622325" y="4772075"/>
            <a:ext cx="1146300" cy="1146300"/>
          </a:xfrm>
          <a:prstGeom prst="ellipse">
            <a:avLst/>
          </a:prstGeom>
          <a:noFill/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1750" lIns="41750" spcFirstLastPara="1" rIns="41750" wrap="square" tIns="417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837035" y="5888600"/>
            <a:ext cx="1146300" cy="1146300"/>
          </a:xfrm>
          <a:prstGeom prst="ellipse">
            <a:avLst/>
          </a:prstGeom>
          <a:noFill/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1750" lIns="41750" spcFirstLastPara="1" rIns="41750" wrap="square" tIns="417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39"/>
          </a:p>
        </p:txBody>
      </p:sp>
      <p:cxnSp>
        <p:nvCxnSpPr>
          <p:cNvPr id="132" name="Google Shape;132;p14"/>
          <p:cNvCxnSpPr/>
          <p:nvPr/>
        </p:nvCxnSpPr>
        <p:spPr>
          <a:xfrm flipH="1" rot="10800000">
            <a:off x="1701935" y="5809125"/>
            <a:ext cx="167400" cy="167400"/>
          </a:xfrm>
          <a:prstGeom prst="straightConnector1">
            <a:avLst/>
          </a:prstGeom>
          <a:noFill/>
          <a:ln cap="flat" cmpd="sng" w="19050">
            <a:solidFill>
              <a:srgbClr val="443C29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33" name="Google Shape;133;p14"/>
          <p:cNvGrpSpPr/>
          <p:nvPr/>
        </p:nvGrpSpPr>
        <p:grpSpPr>
          <a:xfrm>
            <a:off x="2406015" y="5809125"/>
            <a:ext cx="1146300" cy="1225775"/>
            <a:chOff x="2406015" y="2967675"/>
            <a:chExt cx="1146300" cy="1225775"/>
          </a:xfrm>
        </p:grpSpPr>
        <p:sp>
          <p:nvSpPr>
            <p:cNvPr id="134" name="Google Shape;134;p14"/>
            <p:cNvSpPr/>
            <p:nvPr/>
          </p:nvSpPr>
          <p:spPr>
            <a:xfrm>
              <a:off x="2406015" y="3047150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sp>
          <p:nvSpPr>
            <p:cNvPr id="135" name="Google Shape;135;p14"/>
            <p:cNvSpPr/>
            <p:nvPr/>
          </p:nvSpPr>
          <p:spPr>
            <a:xfrm>
              <a:off x="2839715" y="3480850"/>
              <a:ext cx="279000" cy="279000"/>
            </a:xfrm>
            <a:prstGeom prst="ellipse">
              <a:avLst/>
            </a:prstGeom>
            <a:solidFill>
              <a:srgbClr val="FFC96B"/>
            </a:solidFill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cxnSp>
          <p:nvCxnSpPr>
            <p:cNvPr id="136" name="Google Shape;136;p14"/>
            <p:cNvCxnSpPr/>
            <p:nvPr/>
          </p:nvCxnSpPr>
          <p:spPr>
            <a:xfrm rot="10800000">
              <a:off x="2528015" y="2967675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4"/>
          <p:cNvGrpSpPr/>
          <p:nvPr/>
        </p:nvGrpSpPr>
        <p:grpSpPr>
          <a:xfrm>
            <a:off x="4240450" y="4545848"/>
            <a:ext cx="2262825" cy="2715279"/>
            <a:chOff x="4240450" y="4545848"/>
            <a:chExt cx="2262825" cy="2715279"/>
          </a:xfrm>
        </p:grpSpPr>
        <p:sp>
          <p:nvSpPr>
            <p:cNvPr id="138" name="Google Shape;138;p14"/>
            <p:cNvSpPr/>
            <p:nvPr/>
          </p:nvSpPr>
          <p:spPr>
            <a:xfrm rot="-5400000">
              <a:off x="4240450" y="5329537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grpSp>
          <p:nvGrpSpPr>
            <p:cNvPr id="139" name="Google Shape;139;p14"/>
            <p:cNvGrpSpPr/>
            <p:nvPr/>
          </p:nvGrpSpPr>
          <p:grpSpPr>
            <a:xfrm>
              <a:off x="5356975" y="6114827"/>
              <a:ext cx="1146300" cy="1146300"/>
              <a:chOff x="5356975" y="6114827"/>
              <a:chExt cx="1146300" cy="1146300"/>
            </a:xfrm>
          </p:grpSpPr>
          <p:sp>
            <p:nvSpPr>
              <p:cNvPr id="140" name="Google Shape;140;p14"/>
              <p:cNvSpPr/>
              <p:nvPr/>
            </p:nvSpPr>
            <p:spPr>
              <a:xfrm rot="-5400000">
                <a:off x="5356975" y="6114827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-5400000">
                <a:off x="5555750" y="6548477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42" name="Google Shape;142;p14"/>
              <p:cNvSpPr/>
              <p:nvPr/>
            </p:nvSpPr>
            <p:spPr>
              <a:xfrm rot="-5400000">
                <a:off x="6022125" y="6548477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</p:grpSp>
        <p:cxnSp>
          <p:nvCxnSpPr>
            <p:cNvPr id="143" name="Google Shape;143;p14"/>
            <p:cNvCxnSpPr/>
            <p:nvPr/>
          </p:nvCxnSpPr>
          <p:spPr>
            <a:xfrm flipH="1" rot="5400000">
              <a:off x="5277500" y="6228827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44" name="Google Shape;144;p14"/>
            <p:cNvSpPr/>
            <p:nvPr/>
          </p:nvSpPr>
          <p:spPr>
            <a:xfrm>
              <a:off x="5356975" y="4545848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3</a:t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145" name="Google Shape;145;p14"/>
            <p:cNvCxnSpPr/>
            <p:nvPr/>
          </p:nvCxnSpPr>
          <p:spPr>
            <a:xfrm rot="5400000">
              <a:off x="5277500" y="5402748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46" name="Google Shape;146;p14"/>
          <p:cNvGrpSpPr/>
          <p:nvPr/>
        </p:nvGrpSpPr>
        <p:grpSpPr>
          <a:xfrm>
            <a:off x="1068985" y="6124925"/>
            <a:ext cx="682400" cy="673650"/>
            <a:chOff x="1055301" y="6152600"/>
            <a:chExt cx="682400" cy="673650"/>
          </a:xfrm>
        </p:grpSpPr>
        <p:grpSp>
          <p:nvGrpSpPr>
            <p:cNvPr id="147" name="Google Shape;147;p14"/>
            <p:cNvGrpSpPr/>
            <p:nvPr/>
          </p:nvGrpSpPr>
          <p:grpSpPr>
            <a:xfrm>
              <a:off x="1055301" y="6549050"/>
              <a:ext cx="682400" cy="277200"/>
              <a:chOff x="1055301" y="6549050"/>
              <a:chExt cx="682400" cy="277200"/>
            </a:xfrm>
          </p:grpSpPr>
          <p:sp>
            <p:nvSpPr>
              <p:cNvPr id="148" name="Google Shape;148;p14"/>
              <p:cNvSpPr/>
              <p:nvPr/>
            </p:nvSpPr>
            <p:spPr>
              <a:xfrm>
                <a:off x="1055301" y="6549050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  <p:sp>
            <p:nvSpPr>
              <p:cNvPr id="149" name="Google Shape;149;p14"/>
              <p:cNvSpPr/>
              <p:nvPr/>
            </p:nvSpPr>
            <p:spPr>
              <a:xfrm>
                <a:off x="1460501" y="6549050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</p:grpSp>
        <p:grpSp>
          <p:nvGrpSpPr>
            <p:cNvPr id="150" name="Google Shape;150;p14"/>
            <p:cNvGrpSpPr/>
            <p:nvPr/>
          </p:nvGrpSpPr>
          <p:grpSpPr>
            <a:xfrm>
              <a:off x="1055301" y="6152600"/>
              <a:ext cx="682400" cy="277200"/>
              <a:chOff x="1055301" y="6152600"/>
              <a:chExt cx="682400" cy="277200"/>
            </a:xfrm>
          </p:grpSpPr>
          <p:sp>
            <p:nvSpPr>
              <p:cNvPr id="151" name="Google Shape;151;p14"/>
              <p:cNvSpPr/>
              <p:nvPr/>
            </p:nvSpPr>
            <p:spPr>
              <a:xfrm>
                <a:off x="1055301" y="6152600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  <p:sp>
            <p:nvSpPr>
              <p:cNvPr id="152" name="Google Shape;152;p14"/>
              <p:cNvSpPr/>
              <p:nvPr/>
            </p:nvSpPr>
            <p:spPr>
              <a:xfrm>
                <a:off x="1460501" y="6152600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</p:grpSp>
      </p:grpSp>
      <p:grpSp>
        <p:nvGrpSpPr>
          <p:cNvPr id="153" name="Google Shape;153;p14"/>
          <p:cNvGrpSpPr/>
          <p:nvPr/>
        </p:nvGrpSpPr>
        <p:grpSpPr>
          <a:xfrm>
            <a:off x="3324449" y="7623418"/>
            <a:ext cx="3405048" cy="2308132"/>
            <a:chOff x="3324449" y="7623418"/>
            <a:chExt cx="3405048" cy="2308132"/>
          </a:xfrm>
        </p:grpSpPr>
        <p:sp>
          <p:nvSpPr>
            <p:cNvPr id="154" name="Google Shape;154;p14"/>
            <p:cNvSpPr txBox="1"/>
            <p:nvPr/>
          </p:nvSpPr>
          <p:spPr>
            <a:xfrm>
              <a:off x="3324449" y="7623418"/>
              <a:ext cx="5577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f</a:t>
              </a:r>
              <a:r>
                <a:rPr lang="en" sz="2200">
                  <a:solidFill>
                    <a:srgbClr val="443C2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)</a:t>
              </a:r>
              <a:endParaRPr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155" name="Google Shape;155;p14"/>
            <p:cNvGrpSpPr/>
            <p:nvPr/>
          </p:nvGrpSpPr>
          <p:grpSpPr>
            <a:xfrm>
              <a:off x="4014223" y="7668725"/>
              <a:ext cx="2715275" cy="2262825"/>
              <a:chOff x="4014223" y="7668725"/>
              <a:chExt cx="2715275" cy="2262825"/>
            </a:xfrm>
          </p:grpSpPr>
          <p:sp>
            <p:nvSpPr>
              <p:cNvPr id="156" name="Google Shape;156;p14"/>
              <p:cNvSpPr/>
              <p:nvPr/>
            </p:nvSpPr>
            <p:spPr>
              <a:xfrm>
                <a:off x="4797913" y="8785250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cxnSp>
            <p:nvCxnSpPr>
              <p:cNvPr id="157" name="Google Shape;157;p14"/>
              <p:cNvCxnSpPr/>
              <p:nvPr/>
            </p:nvCxnSpPr>
            <p:spPr>
              <a:xfrm flipH="1">
                <a:off x="5697202" y="8727100"/>
                <a:ext cx="167400" cy="1674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8" name="Google Shape;158;p14"/>
              <p:cNvSpPr/>
              <p:nvPr/>
            </p:nvSpPr>
            <p:spPr>
              <a:xfrm>
                <a:off x="4014223" y="7668725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600">
                    <a:solidFill>
                      <a:srgbClr val="443C29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cxnSp>
            <p:nvCxnSpPr>
              <p:cNvPr id="159" name="Google Shape;159;p14"/>
              <p:cNvCxnSpPr/>
              <p:nvPr/>
            </p:nvCxnSpPr>
            <p:spPr>
              <a:xfrm>
                <a:off x="4871123" y="8727100"/>
                <a:ext cx="167400" cy="1674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60" name="Google Shape;160;p14"/>
              <p:cNvSpPr/>
              <p:nvPr/>
            </p:nvSpPr>
            <p:spPr>
              <a:xfrm>
                <a:off x="5583198" y="7668725"/>
                <a:ext cx="1146300" cy="1146300"/>
              </a:xfrm>
              <a:prstGeom prst="ellipse">
                <a:avLst/>
              </a:prstGeom>
              <a:noFill/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600">
                    <a:solidFill>
                      <a:srgbClr val="443C29"/>
                    </a:solidFill>
                    <a:latin typeface="Sour Gummy"/>
                    <a:ea typeface="Sour Gummy"/>
                    <a:cs typeface="Sour Gummy"/>
                    <a:sym typeface="Sour Gummy"/>
                  </a:rPr>
                  <a:t>4</a:t>
                </a:r>
                <a:endParaRPr sz="3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</p:grpSp>
      <p:grpSp>
        <p:nvGrpSpPr>
          <p:cNvPr id="161" name="Google Shape;161;p14"/>
          <p:cNvGrpSpPr/>
          <p:nvPr/>
        </p:nvGrpSpPr>
        <p:grpSpPr>
          <a:xfrm>
            <a:off x="588649" y="7442498"/>
            <a:ext cx="2737438" cy="2715279"/>
            <a:chOff x="588649" y="7442498"/>
            <a:chExt cx="2737438" cy="2715279"/>
          </a:xfrm>
        </p:grpSpPr>
        <p:sp>
          <p:nvSpPr>
            <p:cNvPr id="162" name="Google Shape;162;p14"/>
            <p:cNvSpPr txBox="1"/>
            <p:nvPr/>
          </p:nvSpPr>
          <p:spPr>
            <a:xfrm>
              <a:off x="588649" y="7623418"/>
              <a:ext cx="5577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e</a:t>
              </a:r>
              <a:r>
                <a:rPr lang="en" sz="2200">
                  <a:solidFill>
                    <a:srgbClr val="443C2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)</a:t>
              </a:r>
              <a:endParaRPr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1063263" y="8226187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2179788" y="9011477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cxnSp>
          <p:nvCxnSpPr>
            <p:cNvPr id="165" name="Google Shape;165;p14"/>
            <p:cNvCxnSpPr/>
            <p:nvPr/>
          </p:nvCxnSpPr>
          <p:spPr>
            <a:xfrm flipH="1" rot="5400000">
              <a:off x="2100313" y="9125477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66" name="Google Shape;166;p14"/>
            <p:cNvSpPr/>
            <p:nvPr/>
          </p:nvSpPr>
          <p:spPr>
            <a:xfrm>
              <a:off x="2179788" y="7442498"/>
              <a:ext cx="1146300" cy="1146300"/>
            </a:xfrm>
            <a:prstGeom prst="ellipse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1750" lIns="41750" spcFirstLastPara="1" rIns="41750" wrap="square" tIns="417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39"/>
            </a:p>
          </p:txBody>
        </p:sp>
        <p:cxnSp>
          <p:nvCxnSpPr>
            <p:cNvPr id="167" name="Google Shape;167;p14"/>
            <p:cNvCxnSpPr/>
            <p:nvPr/>
          </p:nvCxnSpPr>
          <p:spPr>
            <a:xfrm rot="5400000">
              <a:off x="2100313" y="8299398"/>
              <a:ext cx="167400" cy="167400"/>
            </a:xfrm>
            <a:prstGeom prst="straightConnector1">
              <a:avLst/>
            </a:prstGeom>
            <a:noFill/>
            <a:ln cap="flat" cmpd="sng" w="19050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168" name="Google Shape;168;p14"/>
            <p:cNvGrpSpPr/>
            <p:nvPr/>
          </p:nvGrpSpPr>
          <p:grpSpPr>
            <a:xfrm>
              <a:off x="2416113" y="9243427"/>
              <a:ext cx="673650" cy="682400"/>
              <a:chOff x="2416113" y="9243427"/>
              <a:chExt cx="673650" cy="682400"/>
            </a:xfrm>
          </p:grpSpPr>
          <p:sp>
            <p:nvSpPr>
              <p:cNvPr id="169" name="Google Shape;169;p14"/>
              <p:cNvSpPr/>
              <p:nvPr/>
            </p:nvSpPr>
            <p:spPr>
              <a:xfrm rot="-5400000">
                <a:off x="2812563" y="9648627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  <p:sp>
            <p:nvSpPr>
              <p:cNvPr id="170" name="Google Shape;170;p14"/>
              <p:cNvSpPr/>
              <p:nvPr/>
            </p:nvSpPr>
            <p:spPr>
              <a:xfrm rot="-5400000">
                <a:off x="2812563" y="9243427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  <p:sp>
            <p:nvSpPr>
              <p:cNvPr id="171" name="Google Shape;171;p14"/>
              <p:cNvSpPr/>
              <p:nvPr/>
            </p:nvSpPr>
            <p:spPr>
              <a:xfrm rot="-5400000">
                <a:off x="2416113" y="9648627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  <p:sp>
            <p:nvSpPr>
              <p:cNvPr id="172" name="Google Shape;172;p14"/>
              <p:cNvSpPr/>
              <p:nvPr/>
            </p:nvSpPr>
            <p:spPr>
              <a:xfrm rot="-5400000">
                <a:off x="2416113" y="9243427"/>
                <a:ext cx="277200" cy="277200"/>
              </a:xfrm>
              <a:prstGeom prst="ellipse">
                <a:avLst/>
              </a:prstGeom>
              <a:solidFill>
                <a:srgbClr val="FFC96B"/>
              </a:solidFill>
              <a:ln cap="flat" cmpd="sng" w="1632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5775" lIns="35775" spcFirstLastPara="1" rIns="35775" wrap="square" tIns="3577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548"/>
              </a:p>
            </p:txBody>
          </p:sp>
        </p:grpSp>
        <p:grpSp>
          <p:nvGrpSpPr>
            <p:cNvPr id="173" name="Google Shape;173;p14"/>
            <p:cNvGrpSpPr/>
            <p:nvPr/>
          </p:nvGrpSpPr>
          <p:grpSpPr>
            <a:xfrm>
              <a:off x="2396388" y="7679292"/>
              <a:ext cx="713100" cy="672713"/>
              <a:chOff x="2391763" y="7688723"/>
              <a:chExt cx="713100" cy="672713"/>
            </a:xfrm>
          </p:grpSpPr>
          <p:sp>
            <p:nvSpPr>
              <p:cNvPr id="174" name="Google Shape;174;p14"/>
              <p:cNvSpPr/>
              <p:nvPr/>
            </p:nvSpPr>
            <p:spPr>
              <a:xfrm rot="-5400000">
                <a:off x="2391763" y="7688723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75" name="Google Shape;175;p14"/>
              <p:cNvSpPr/>
              <p:nvPr/>
            </p:nvSpPr>
            <p:spPr>
              <a:xfrm rot="-5400000">
                <a:off x="2825863" y="7688723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76" name="Google Shape;176;p14"/>
              <p:cNvSpPr/>
              <p:nvPr/>
            </p:nvSpPr>
            <p:spPr>
              <a:xfrm rot="-5400000">
                <a:off x="2391763" y="8082435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  <p:sp>
            <p:nvSpPr>
              <p:cNvPr id="177" name="Google Shape;177;p14"/>
              <p:cNvSpPr/>
              <p:nvPr/>
            </p:nvSpPr>
            <p:spPr>
              <a:xfrm rot="-5400000">
                <a:off x="2825863" y="8082435"/>
                <a:ext cx="279000" cy="279000"/>
              </a:xfrm>
              <a:prstGeom prst="ellipse">
                <a:avLst/>
              </a:prstGeom>
              <a:solidFill>
                <a:srgbClr val="FFC96B"/>
              </a:solidFill>
              <a:ln cap="flat" cmpd="sng" w="19050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1750" lIns="41750" spcFirstLastPara="1" rIns="41750" wrap="square" tIns="417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39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/>
          <p:nvPr/>
        </p:nvSpPr>
        <p:spPr>
          <a:xfrm>
            <a:off x="0" y="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5"/>
          <p:cNvSpPr/>
          <p:nvPr/>
        </p:nvSpPr>
        <p:spPr>
          <a:xfrm>
            <a:off x="0" y="10525500"/>
            <a:ext cx="7560000" cy="166500"/>
          </a:xfrm>
          <a:prstGeom prst="rect">
            <a:avLst/>
          </a:prstGeom>
          <a:solidFill>
            <a:srgbClr val="443C2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"/>
          <p:cNvSpPr/>
          <p:nvPr/>
        </p:nvSpPr>
        <p:spPr>
          <a:xfrm>
            <a:off x="843650" y="710776"/>
            <a:ext cx="358500" cy="358500"/>
          </a:xfrm>
          <a:prstGeom prst="ellipse">
            <a:avLst/>
          </a:prstGeom>
          <a:solidFill>
            <a:srgbClr val="FFC96B"/>
          </a:solidFill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3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5" name="Google Shape;185;p15"/>
          <p:cNvSpPr txBox="1"/>
          <p:nvPr/>
        </p:nvSpPr>
        <p:spPr>
          <a:xfrm>
            <a:off x="1284766" y="621296"/>
            <a:ext cx="5486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Complete the part-whole models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and sentences.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6" name="Google Shape;186;p15"/>
          <p:cNvSpPr txBox="1"/>
          <p:nvPr/>
        </p:nvSpPr>
        <p:spPr>
          <a:xfrm>
            <a:off x="588649" y="1868507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a)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87" name="Google Shape;187;p15"/>
          <p:cNvSpPr txBox="1"/>
          <p:nvPr/>
        </p:nvSpPr>
        <p:spPr>
          <a:xfrm>
            <a:off x="588649" y="4401952"/>
            <a:ext cx="557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b</a:t>
            </a:r>
            <a:r>
              <a:rPr lang="en" sz="2200">
                <a:solidFill>
                  <a:srgbClr val="443C2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)</a:t>
            </a:r>
            <a:endParaRPr sz="2200">
              <a:solidFill>
                <a:srgbClr val="443C2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88" name="Google Shape;188;p15"/>
          <p:cNvSpPr/>
          <p:nvPr/>
        </p:nvSpPr>
        <p:spPr>
          <a:xfrm>
            <a:off x="843650" y="6848965"/>
            <a:ext cx="358500" cy="358500"/>
          </a:xfrm>
          <a:prstGeom prst="ellipse">
            <a:avLst/>
          </a:prstGeom>
          <a:solidFill>
            <a:srgbClr val="FFC96B"/>
          </a:solidFill>
          <a:ln cap="flat" cmpd="sng" w="19050">
            <a:solidFill>
              <a:srgbClr val="443C2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4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9" name="Google Shape;189;p15"/>
          <p:cNvSpPr txBox="1"/>
          <p:nvPr/>
        </p:nvSpPr>
        <p:spPr>
          <a:xfrm>
            <a:off x="1284766" y="6759485"/>
            <a:ext cx="54861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The whole is 8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Complete the part-whole models in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rPr>
              <a:t>different ways.</a:t>
            </a:r>
            <a:endParaRPr sz="2200">
              <a:solidFill>
                <a:srgbClr val="443C2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90" name="Google Shape;190;p15"/>
          <p:cNvGrpSpPr/>
          <p:nvPr/>
        </p:nvGrpSpPr>
        <p:grpSpPr>
          <a:xfrm>
            <a:off x="1544709" y="1870273"/>
            <a:ext cx="2104354" cy="1753702"/>
            <a:chOff x="1544709" y="1882324"/>
            <a:chExt cx="2104354" cy="1753702"/>
          </a:xfrm>
        </p:grpSpPr>
        <p:sp>
          <p:nvSpPr>
            <p:cNvPr id="191" name="Google Shape;191;p15"/>
            <p:cNvSpPr/>
            <p:nvPr/>
          </p:nvSpPr>
          <p:spPr>
            <a:xfrm>
              <a:off x="2153296" y="1882324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1544709" y="2747624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latin typeface="Sour Gummy"/>
                  <a:ea typeface="Sour Gummy"/>
                  <a:cs typeface="Sour Gummy"/>
                  <a:sym typeface="Sour Gummy"/>
                </a:rPr>
                <a:t>2</a:t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193" name="Google Shape;193;p15"/>
            <p:cNvCxnSpPr/>
            <p:nvPr/>
          </p:nvCxnSpPr>
          <p:spPr>
            <a:xfrm flipH="1" rot="10800000">
              <a:off x="2214993" y="2686165"/>
              <a:ext cx="129600" cy="129600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194" name="Google Shape;194;p15"/>
            <p:cNvGrpSpPr/>
            <p:nvPr/>
          </p:nvGrpSpPr>
          <p:grpSpPr>
            <a:xfrm>
              <a:off x="2760680" y="2686050"/>
              <a:ext cx="888382" cy="949976"/>
              <a:chOff x="2406015" y="2967675"/>
              <a:chExt cx="1146300" cy="1225775"/>
            </a:xfrm>
          </p:grpSpPr>
          <p:sp>
            <p:nvSpPr>
              <p:cNvPr id="195" name="Google Shape;195;p15"/>
              <p:cNvSpPr/>
              <p:nvPr/>
            </p:nvSpPr>
            <p:spPr>
              <a:xfrm>
                <a:off x="2406015" y="3047150"/>
                <a:ext cx="1146300" cy="1146300"/>
              </a:xfrm>
              <a:prstGeom prst="ellipse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2350" lIns="32350" spcFirstLastPara="1" rIns="32350" wrap="square" tIns="323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600">
                    <a:latin typeface="Sour Gummy"/>
                    <a:ea typeface="Sour Gummy"/>
                    <a:cs typeface="Sour Gummy"/>
                    <a:sym typeface="Sour Gummy"/>
                  </a:rPr>
                  <a:t>4</a:t>
                </a:r>
                <a:endParaRPr sz="26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cxnSp>
            <p:nvCxnSpPr>
              <p:cNvPr id="196" name="Google Shape;196;p15"/>
              <p:cNvCxnSpPr/>
              <p:nvPr/>
            </p:nvCxnSpPr>
            <p:spPr>
              <a:xfrm rot="10800000">
                <a:off x="2528015" y="2967675"/>
                <a:ext cx="167400" cy="167400"/>
              </a:xfrm>
              <a:prstGeom prst="straightConnector1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197" name="Google Shape;197;p15"/>
          <p:cNvGrpSpPr/>
          <p:nvPr/>
        </p:nvGrpSpPr>
        <p:grpSpPr>
          <a:xfrm>
            <a:off x="1544709" y="4434755"/>
            <a:ext cx="2104354" cy="1753702"/>
            <a:chOff x="1544709" y="4401949"/>
            <a:chExt cx="2104354" cy="1753702"/>
          </a:xfrm>
        </p:grpSpPr>
        <p:sp>
          <p:nvSpPr>
            <p:cNvPr id="198" name="Google Shape;198;p15"/>
            <p:cNvSpPr/>
            <p:nvPr/>
          </p:nvSpPr>
          <p:spPr>
            <a:xfrm>
              <a:off x="2153296" y="4401949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9" name="Google Shape;199;p15"/>
            <p:cNvSpPr/>
            <p:nvPr/>
          </p:nvSpPr>
          <p:spPr>
            <a:xfrm>
              <a:off x="1544709" y="5267249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latin typeface="Sour Gummy"/>
                  <a:ea typeface="Sour Gummy"/>
                  <a:cs typeface="Sour Gummy"/>
                  <a:sym typeface="Sour Gummy"/>
                </a:rPr>
                <a:t>3</a:t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200" name="Google Shape;200;p15"/>
            <p:cNvCxnSpPr/>
            <p:nvPr/>
          </p:nvCxnSpPr>
          <p:spPr>
            <a:xfrm flipH="1" rot="10800000">
              <a:off x="2214993" y="5205790"/>
              <a:ext cx="129600" cy="129600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01" name="Google Shape;201;p15"/>
            <p:cNvSpPr/>
            <p:nvPr/>
          </p:nvSpPr>
          <p:spPr>
            <a:xfrm>
              <a:off x="2760680" y="5267268"/>
              <a:ext cx="888382" cy="888382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202" name="Google Shape;202;p15"/>
            <p:cNvCxnSpPr/>
            <p:nvPr/>
          </p:nvCxnSpPr>
          <p:spPr>
            <a:xfrm rot="10800000">
              <a:off x="2855230" y="5205675"/>
              <a:ext cx="129735" cy="129735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03" name="Google Shape;203;p15"/>
          <p:cNvGrpSpPr/>
          <p:nvPr/>
        </p:nvGrpSpPr>
        <p:grpSpPr>
          <a:xfrm>
            <a:off x="843659" y="8338300"/>
            <a:ext cx="2104354" cy="1753702"/>
            <a:chOff x="843659" y="8338300"/>
            <a:chExt cx="2104354" cy="1753702"/>
          </a:xfrm>
        </p:grpSpPr>
        <p:sp>
          <p:nvSpPr>
            <p:cNvPr id="204" name="Google Shape;204;p15"/>
            <p:cNvSpPr/>
            <p:nvPr/>
          </p:nvSpPr>
          <p:spPr>
            <a:xfrm>
              <a:off x="1452246" y="8338300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endParaRPr sz="2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5" name="Google Shape;205;p15"/>
            <p:cNvSpPr/>
            <p:nvPr/>
          </p:nvSpPr>
          <p:spPr>
            <a:xfrm>
              <a:off x="843659" y="9203600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206" name="Google Shape;206;p15"/>
            <p:cNvCxnSpPr/>
            <p:nvPr/>
          </p:nvCxnSpPr>
          <p:spPr>
            <a:xfrm flipH="1" rot="10800000">
              <a:off x="1513943" y="9142141"/>
              <a:ext cx="129600" cy="129600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07" name="Google Shape;207;p15"/>
            <p:cNvGrpSpPr/>
            <p:nvPr/>
          </p:nvGrpSpPr>
          <p:grpSpPr>
            <a:xfrm>
              <a:off x="2059630" y="9142026"/>
              <a:ext cx="888383" cy="949976"/>
              <a:chOff x="2406015" y="2967675"/>
              <a:chExt cx="1146300" cy="1225775"/>
            </a:xfrm>
          </p:grpSpPr>
          <p:sp>
            <p:nvSpPr>
              <p:cNvPr id="208" name="Google Shape;208;p15"/>
              <p:cNvSpPr/>
              <p:nvPr/>
            </p:nvSpPr>
            <p:spPr>
              <a:xfrm>
                <a:off x="2406015" y="3047150"/>
                <a:ext cx="1146300" cy="1146300"/>
              </a:xfrm>
              <a:prstGeom prst="ellipse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2350" lIns="32350" spcFirstLastPara="1" rIns="32350" wrap="square" tIns="323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6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cxnSp>
            <p:nvCxnSpPr>
              <p:cNvPr id="209" name="Google Shape;209;p15"/>
              <p:cNvCxnSpPr/>
              <p:nvPr/>
            </p:nvCxnSpPr>
            <p:spPr>
              <a:xfrm rot="10800000">
                <a:off x="2528015" y="2967675"/>
                <a:ext cx="167400" cy="167400"/>
              </a:xfrm>
              <a:prstGeom prst="straightConnector1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210" name="Google Shape;210;p15"/>
          <p:cNvGrpSpPr/>
          <p:nvPr/>
        </p:nvGrpSpPr>
        <p:grpSpPr>
          <a:xfrm>
            <a:off x="4749659" y="8338300"/>
            <a:ext cx="2104354" cy="1753702"/>
            <a:chOff x="4749659" y="8338300"/>
            <a:chExt cx="2104354" cy="1753702"/>
          </a:xfrm>
        </p:grpSpPr>
        <p:sp>
          <p:nvSpPr>
            <p:cNvPr id="211" name="Google Shape;211;p15"/>
            <p:cNvSpPr/>
            <p:nvPr/>
          </p:nvSpPr>
          <p:spPr>
            <a:xfrm>
              <a:off x="5358246" y="8338300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endParaRPr sz="2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4749659" y="9203600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213" name="Google Shape;213;p15"/>
            <p:cNvCxnSpPr/>
            <p:nvPr/>
          </p:nvCxnSpPr>
          <p:spPr>
            <a:xfrm flipH="1" rot="10800000">
              <a:off x="5419943" y="9142141"/>
              <a:ext cx="129600" cy="129600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14" name="Google Shape;214;p15"/>
            <p:cNvGrpSpPr/>
            <p:nvPr/>
          </p:nvGrpSpPr>
          <p:grpSpPr>
            <a:xfrm>
              <a:off x="5965630" y="9142026"/>
              <a:ext cx="888382" cy="949976"/>
              <a:chOff x="2406015" y="2967675"/>
              <a:chExt cx="1146300" cy="1225775"/>
            </a:xfrm>
          </p:grpSpPr>
          <p:sp>
            <p:nvSpPr>
              <p:cNvPr id="215" name="Google Shape;215;p15"/>
              <p:cNvSpPr/>
              <p:nvPr/>
            </p:nvSpPr>
            <p:spPr>
              <a:xfrm>
                <a:off x="2406015" y="3047150"/>
                <a:ext cx="1146300" cy="1146300"/>
              </a:xfrm>
              <a:prstGeom prst="ellipse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2350" lIns="32350" spcFirstLastPara="1" rIns="32350" wrap="square" tIns="323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6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cxnSp>
            <p:nvCxnSpPr>
              <p:cNvPr id="216" name="Google Shape;216;p15"/>
              <p:cNvCxnSpPr/>
              <p:nvPr/>
            </p:nvCxnSpPr>
            <p:spPr>
              <a:xfrm rot="10800000">
                <a:off x="2528015" y="2967675"/>
                <a:ext cx="167400" cy="167400"/>
              </a:xfrm>
              <a:prstGeom prst="straightConnector1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217" name="Google Shape;217;p15"/>
          <p:cNvGrpSpPr/>
          <p:nvPr/>
        </p:nvGrpSpPr>
        <p:grpSpPr>
          <a:xfrm>
            <a:off x="2796659" y="8338300"/>
            <a:ext cx="2104354" cy="1753702"/>
            <a:chOff x="2804021" y="8338300"/>
            <a:chExt cx="2104354" cy="1753702"/>
          </a:xfrm>
        </p:grpSpPr>
        <p:sp>
          <p:nvSpPr>
            <p:cNvPr id="218" name="Google Shape;218;p15"/>
            <p:cNvSpPr/>
            <p:nvPr/>
          </p:nvSpPr>
          <p:spPr>
            <a:xfrm>
              <a:off x="3411488" y="9203702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6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endParaRPr sz="26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4020075" y="8338402"/>
              <a:ext cx="888300" cy="888300"/>
            </a:xfrm>
            <a:prstGeom prst="ellipse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2350" lIns="32350" spcFirstLastPara="1" rIns="32350" wrap="square" tIns="323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220" name="Google Shape;220;p15"/>
            <p:cNvCxnSpPr/>
            <p:nvPr/>
          </p:nvCxnSpPr>
          <p:spPr>
            <a:xfrm flipH="1">
              <a:off x="4108491" y="9158561"/>
              <a:ext cx="129600" cy="129600"/>
            </a:xfrm>
            <a:prstGeom prst="straightConnector1">
              <a:avLst/>
            </a:prstGeom>
            <a:noFill/>
            <a:ln cap="flat" cmpd="sng" w="14775">
              <a:solidFill>
                <a:srgbClr val="443C2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21" name="Google Shape;221;p15"/>
            <p:cNvGrpSpPr/>
            <p:nvPr/>
          </p:nvGrpSpPr>
          <p:grpSpPr>
            <a:xfrm rot="10800000">
              <a:off x="2804021" y="8338300"/>
              <a:ext cx="888383" cy="949976"/>
              <a:chOff x="2406015" y="2967675"/>
              <a:chExt cx="1146300" cy="1225775"/>
            </a:xfrm>
          </p:grpSpPr>
          <p:sp>
            <p:nvSpPr>
              <p:cNvPr id="222" name="Google Shape;222;p15"/>
              <p:cNvSpPr/>
              <p:nvPr/>
            </p:nvSpPr>
            <p:spPr>
              <a:xfrm rot="10800000">
                <a:off x="2406015" y="3047150"/>
                <a:ext cx="1146300" cy="1146300"/>
              </a:xfrm>
              <a:prstGeom prst="ellipse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32350" lIns="32350" spcFirstLastPara="1" rIns="32350" wrap="square" tIns="3235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6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cxnSp>
            <p:nvCxnSpPr>
              <p:cNvPr id="223" name="Google Shape;223;p15"/>
              <p:cNvCxnSpPr/>
              <p:nvPr/>
            </p:nvCxnSpPr>
            <p:spPr>
              <a:xfrm rot="10800000">
                <a:off x="2528015" y="2967675"/>
                <a:ext cx="167400" cy="167400"/>
              </a:xfrm>
              <a:prstGeom prst="straightConnector1">
                <a:avLst/>
              </a:prstGeom>
              <a:noFill/>
              <a:ln cap="flat" cmpd="sng" w="14775">
                <a:solidFill>
                  <a:srgbClr val="443C2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224" name="Google Shape;224;p15"/>
          <p:cNvGrpSpPr/>
          <p:nvPr/>
        </p:nvGrpSpPr>
        <p:grpSpPr>
          <a:xfrm>
            <a:off x="4227925" y="1811804"/>
            <a:ext cx="2986782" cy="1870640"/>
            <a:chOff x="4227925" y="1772660"/>
            <a:chExt cx="2986782" cy="1870640"/>
          </a:xfrm>
        </p:grpSpPr>
        <p:sp>
          <p:nvSpPr>
            <p:cNvPr id="225" name="Google Shape;225;p15"/>
            <p:cNvSpPr/>
            <p:nvPr/>
          </p:nvSpPr>
          <p:spPr>
            <a:xfrm>
              <a:off x="4227925" y="1870010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 txBox="1"/>
            <p:nvPr/>
          </p:nvSpPr>
          <p:spPr>
            <a:xfrm>
              <a:off x="5220307" y="1772660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a part.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7" name="Google Shape;227;p15"/>
            <p:cNvSpPr txBox="1"/>
            <p:nvPr/>
          </p:nvSpPr>
          <p:spPr>
            <a:xfrm>
              <a:off x="5220307" y="2452466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a part.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8" name="Google Shape;228;p15"/>
            <p:cNvSpPr/>
            <p:nvPr/>
          </p:nvSpPr>
          <p:spPr>
            <a:xfrm>
              <a:off x="4227925" y="2549816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 txBox="1"/>
            <p:nvPr/>
          </p:nvSpPr>
          <p:spPr>
            <a:xfrm>
              <a:off x="5220307" y="3120100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the whole.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0" name="Google Shape;230;p15"/>
            <p:cNvSpPr/>
            <p:nvPr/>
          </p:nvSpPr>
          <p:spPr>
            <a:xfrm>
              <a:off x="4227925" y="3217450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1" name="Google Shape;231;p15"/>
          <p:cNvGrpSpPr/>
          <p:nvPr/>
        </p:nvGrpSpPr>
        <p:grpSpPr>
          <a:xfrm>
            <a:off x="4227925" y="4376286"/>
            <a:ext cx="2986782" cy="1870640"/>
            <a:chOff x="4227925" y="4313134"/>
            <a:chExt cx="2986782" cy="1870640"/>
          </a:xfrm>
        </p:grpSpPr>
        <p:sp>
          <p:nvSpPr>
            <p:cNvPr id="232" name="Google Shape;232;p15"/>
            <p:cNvSpPr/>
            <p:nvPr/>
          </p:nvSpPr>
          <p:spPr>
            <a:xfrm>
              <a:off x="4227925" y="4410484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 txBox="1"/>
            <p:nvPr/>
          </p:nvSpPr>
          <p:spPr>
            <a:xfrm>
              <a:off x="5220307" y="4313134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a part.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4" name="Google Shape;234;p15"/>
            <p:cNvSpPr txBox="1"/>
            <p:nvPr/>
          </p:nvSpPr>
          <p:spPr>
            <a:xfrm>
              <a:off x="5220307" y="4992940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a part.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4227925" y="5090290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5"/>
            <p:cNvSpPr txBox="1"/>
            <p:nvPr/>
          </p:nvSpPr>
          <p:spPr>
            <a:xfrm>
              <a:off x="5220307" y="5660574"/>
              <a:ext cx="199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443C2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is the whole.</a:t>
              </a:r>
              <a:endParaRPr sz="2200">
                <a:solidFill>
                  <a:srgbClr val="443C2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4227925" y="5757924"/>
              <a:ext cx="797400" cy="3285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2361000" y="10235038"/>
            <a:ext cx="2838000" cy="4632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FFC96B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