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Cabin Sketch"/>
      <p:regular r:id="rId7"/>
      <p:bold r:id="rId8"/>
    </p:embeddedFont>
    <p:embeddedFont>
      <p:font typeface="Qwitcher Grypen"/>
      <p:regular r:id="rId9"/>
      <p:bold r:id="rId10"/>
    </p:embeddedFont>
    <p:embeddedFont>
      <p:font typeface="BenchNine"/>
      <p:regular r:id="rId11"/>
      <p:bold r:id="rId12"/>
    </p:embeddedFont>
    <p:embeddedFont>
      <p:font typeface="BenchNine Light"/>
      <p:regular r:id="rId13"/>
      <p:bold r:id="rId14"/>
    </p:embeddedFont>
    <p:embeddedFont>
      <p:font typeface="Lilita One"/>
      <p:regular r:id="rId15"/>
    </p:embeddedFont>
    <p:embeddedFont>
      <p:font typeface="Kaushan Script"/>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enchNine-regular.fntdata"/><Relationship Id="rId10" Type="http://schemas.openxmlformats.org/officeDocument/2006/relationships/font" Target="fonts/QwitcherGrypen-bold.fntdata"/><Relationship Id="rId13" Type="http://schemas.openxmlformats.org/officeDocument/2006/relationships/font" Target="fonts/BenchNineLight-regular.fntdata"/><Relationship Id="rId12" Type="http://schemas.openxmlformats.org/officeDocument/2006/relationships/font" Target="fonts/BenchNin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QwitcherGrypen-regular.fntdata"/><Relationship Id="rId15" Type="http://schemas.openxmlformats.org/officeDocument/2006/relationships/font" Target="fonts/LilitaOne-regular.fntdata"/><Relationship Id="rId14" Type="http://schemas.openxmlformats.org/officeDocument/2006/relationships/font" Target="fonts/BenchNineLight-bold.fntdata"/><Relationship Id="rId16" Type="http://schemas.openxmlformats.org/officeDocument/2006/relationships/font" Target="fonts/KaushanScrip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abinSketch-regular.fntdata"/><Relationship Id="rId8" Type="http://schemas.openxmlformats.org/officeDocument/2006/relationships/font" Target="fonts/CabinSketch-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 Id="rId15" Type="http://schemas.openxmlformats.org/officeDocument/2006/relationships/image" Target="../media/image13.png"/><Relationship Id="rId1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mt="70000"/>
          </a:blip>
          <a:stretch>
            <a:fillRect/>
          </a:stretch>
        </p:blipFill>
        <p:spPr>
          <a:xfrm>
            <a:off x="211" y="0"/>
            <a:ext cx="7559577" cy="10691999"/>
          </a:xfrm>
          <a:prstGeom prst="rect">
            <a:avLst/>
          </a:prstGeom>
          <a:noFill/>
          <a:ln>
            <a:noFill/>
          </a:ln>
        </p:spPr>
      </p:pic>
      <p:grpSp>
        <p:nvGrpSpPr>
          <p:cNvPr id="55" name="Google Shape;55;p13"/>
          <p:cNvGrpSpPr/>
          <p:nvPr/>
        </p:nvGrpSpPr>
        <p:grpSpPr>
          <a:xfrm>
            <a:off x="0" y="-5"/>
            <a:ext cx="7560000" cy="10671566"/>
            <a:chOff x="0" y="-5"/>
            <a:chExt cx="7560000" cy="10671566"/>
          </a:xfrm>
        </p:grpSpPr>
        <p:pic>
          <p:nvPicPr>
            <p:cNvPr id="56" name="Google Shape;56;p13"/>
            <p:cNvPicPr preferRelativeResize="0"/>
            <p:nvPr/>
          </p:nvPicPr>
          <p:blipFill>
            <a:blip r:embed="rId4">
              <a:alphaModFix/>
            </a:blip>
            <a:stretch>
              <a:fillRect/>
            </a:stretch>
          </p:blipFill>
          <p:spPr>
            <a:xfrm>
              <a:off x="0" y="-5"/>
              <a:ext cx="7560000" cy="9417810"/>
            </a:xfrm>
            <a:prstGeom prst="rect">
              <a:avLst/>
            </a:prstGeom>
            <a:noFill/>
            <a:ln>
              <a:noFill/>
            </a:ln>
          </p:spPr>
        </p:pic>
        <p:pic>
          <p:nvPicPr>
            <p:cNvPr id="57" name="Google Shape;57;p13"/>
            <p:cNvPicPr preferRelativeResize="0"/>
            <p:nvPr/>
          </p:nvPicPr>
          <p:blipFill>
            <a:blip r:embed="rId5">
              <a:alphaModFix/>
            </a:blip>
            <a:stretch>
              <a:fillRect/>
            </a:stretch>
          </p:blipFill>
          <p:spPr>
            <a:xfrm>
              <a:off x="0" y="465312"/>
              <a:ext cx="7560000" cy="10206249"/>
            </a:xfrm>
            <a:prstGeom prst="rect">
              <a:avLst/>
            </a:prstGeom>
            <a:noFill/>
            <a:ln>
              <a:noFill/>
            </a:ln>
          </p:spPr>
        </p:pic>
      </p:grpSp>
      <p:sp>
        <p:nvSpPr>
          <p:cNvPr id="58" name="Google Shape;58;p13"/>
          <p:cNvSpPr/>
          <p:nvPr/>
        </p:nvSpPr>
        <p:spPr>
          <a:xfrm>
            <a:off x="39975" y="51250"/>
            <a:ext cx="7480200" cy="10560600"/>
          </a:xfrm>
          <a:prstGeom prst="rect">
            <a:avLst/>
          </a:prstGeom>
          <a:noFill/>
          <a:ln cap="flat" cmpd="sng" w="152400">
            <a:solidFill>
              <a:srgbClr val="DBE5E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9" name="Google Shape;59;p13"/>
          <p:cNvPicPr preferRelativeResize="0"/>
          <p:nvPr/>
        </p:nvPicPr>
        <p:blipFill>
          <a:blip r:embed="rId6">
            <a:alphaModFix/>
          </a:blip>
          <a:stretch>
            <a:fillRect/>
          </a:stretch>
        </p:blipFill>
        <p:spPr>
          <a:xfrm>
            <a:off x="2500097" y="7446925"/>
            <a:ext cx="2667375" cy="2840275"/>
          </a:xfrm>
          <a:prstGeom prst="rect">
            <a:avLst/>
          </a:prstGeom>
          <a:noFill/>
          <a:ln>
            <a:noFill/>
          </a:ln>
        </p:spPr>
      </p:pic>
      <p:pic>
        <p:nvPicPr>
          <p:cNvPr id="60" name="Google Shape;60;p13"/>
          <p:cNvPicPr preferRelativeResize="0"/>
          <p:nvPr/>
        </p:nvPicPr>
        <p:blipFill>
          <a:blip r:embed="rId7">
            <a:alphaModFix/>
          </a:blip>
          <a:stretch>
            <a:fillRect/>
          </a:stretch>
        </p:blipFill>
        <p:spPr>
          <a:xfrm>
            <a:off x="649675" y="6359672"/>
            <a:ext cx="1535525" cy="692700"/>
          </a:xfrm>
          <a:prstGeom prst="rect">
            <a:avLst/>
          </a:prstGeom>
          <a:noFill/>
          <a:ln>
            <a:noFill/>
          </a:ln>
        </p:spPr>
      </p:pic>
      <p:pic>
        <p:nvPicPr>
          <p:cNvPr id="61" name="Google Shape;61;p13"/>
          <p:cNvPicPr preferRelativeResize="0"/>
          <p:nvPr/>
        </p:nvPicPr>
        <p:blipFill>
          <a:blip r:embed="rId8">
            <a:alphaModFix/>
          </a:blip>
          <a:stretch>
            <a:fillRect/>
          </a:stretch>
        </p:blipFill>
        <p:spPr>
          <a:xfrm>
            <a:off x="2843892" y="6396200"/>
            <a:ext cx="1862874" cy="809425"/>
          </a:xfrm>
          <a:prstGeom prst="rect">
            <a:avLst/>
          </a:prstGeom>
          <a:noFill/>
          <a:ln>
            <a:noFill/>
          </a:ln>
        </p:spPr>
      </p:pic>
      <p:sp>
        <p:nvSpPr>
          <p:cNvPr id="62" name="Google Shape;62;p13"/>
          <p:cNvSpPr txBox="1"/>
          <p:nvPr/>
        </p:nvSpPr>
        <p:spPr>
          <a:xfrm>
            <a:off x="2422050" y="153625"/>
            <a:ext cx="2715900" cy="585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3800">
                <a:solidFill>
                  <a:srgbClr val="202D32"/>
                </a:solidFill>
                <a:latin typeface="Qwitcher Grypen"/>
                <a:ea typeface="Qwitcher Grypen"/>
                <a:cs typeface="Qwitcher Grypen"/>
                <a:sym typeface="Qwitcher Grypen"/>
              </a:rPr>
              <a:t>welcome back to</a:t>
            </a:r>
            <a:endParaRPr b="1" sz="3800">
              <a:solidFill>
                <a:srgbClr val="202D32"/>
              </a:solidFill>
              <a:latin typeface="Qwitcher Grypen"/>
              <a:ea typeface="Qwitcher Grypen"/>
              <a:cs typeface="Qwitcher Grypen"/>
              <a:sym typeface="Qwitcher Grypen"/>
            </a:endParaRPr>
          </a:p>
        </p:txBody>
      </p:sp>
      <p:sp>
        <p:nvSpPr>
          <p:cNvPr id="63" name="Google Shape;63;p13"/>
          <p:cNvSpPr txBox="1"/>
          <p:nvPr/>
        </p:nvSpPr>
        <p:spPr>
          <a:xfrm>
            <a:off x="1082325" y="527775"/>
            <a:ext cx="5271600" cy="2170200"/>
          </a:xfrm>
          <a:prstGeom prst="rect">
            <a:avLst/>
          </a:prstGeom>
          <a:noFill/>
          <a:ln>
            <a:noFill/>
          </a:ln>
          <a:effectLst>
            <a:outerShdw rotWithShape="0" algn="bl" dir="4080000" dist="57150">
              <a:srgbClr val="5EDACD"/>
            </a:outerShdw>
          </a:effectLst>
        </p:spPr>
        <p:txBody>
          <a:bodyPr anchorCtr="0" anchor="t" bIns="0" lIns="0" spcFirstLastPara="1" rIns="0" wrap="square" tIns="0">
            <a:spAutoFit/>
          </a:bodyPr>
          <a:lstStyle/>
          <a:p>
            <a:pPr indent="0" lvl="0" marL="0" rtl="0" algn="ctr">
              <a:spcBef>
                <a:spcPts val="0"/>
              </a:spcBef>
              <a:spcAft>
                <a:spcPts val="0"/>
              </a:spcAft>
              <a:buNone/>
            </a:pPr>
            <a:r>
              <a:rPr b="1" lang="ru" sz="14100">
                <a:solidFill>
                  <a:srgbClr val="202D32"/>
                </a:solidFill>
                <a:latin typeface="Kaushan Script"/>
                <a:ea typeface="Kaushan Script"/>
                <a:cs typeface="Kaushan Script"/>
                <a:sym typeface="Kaushan Script"/>
              </a:rPr>
              <a:t>School</a:t>
            </a:r>
            <a:endParaRPr b="1" sz="14100">
              <a:solidFill>
                <a:srgbClr val="202D32"/>
              </a:solidFill>
              <a:latin typeface="Kaushan Script"/>
              <a:ea typeface="Kaushan Script"/>
              <a:cs typeface="Kaushan Script"/>
              <a:sym typeface="Kaushan Script"/>
            </a:endParaRPr>
          </a:p>
        </p:txBody>
      </p:sp>
      <p:sp>
        <p:nvSpPr>
          <p:cNvPr id="64" name="Google Shape;64;p13"/>
          <p:cNvSpPr txBox="1"/>
          <p:nvPr/>
        </p:nvSpPr>
        <p:spPr>
          <a:xfrm>
            <a:off x="2422050" y="3513450"/>
            <a:ext cx="2715900" cy="323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100">
                <a:solidFill>
                  <a:srgbClr val="5EDACD"/>
                </a:solidFill>
                <a:latin typeface="Kaushan Script"/>
                <a:ea typeface="Kaushan Script"/>
                <a:cs typeface="Kaushan Script"/>
                <a:sym typeface="Kaushan Script"/>
              </a:rPr>
              <a:t>Message from the</a:t>
            </a:r>
            <a:endParaRPr sz="2100">
              <a:solidFill>
                <a:srgbClr val="5EDACD"/>
              </a:solidFill>
              <a:latin typeface="Kaushan Script"/>
              <a:ea typeface="Kaushan Script"/>
              <a:cs typeface="Kaushan Script"/>
              <a:sym typeface="Kaushan Script"/>
            </a:endParaRPr>
          </a:p>
        </p:txBody>
      </p:sp>
      <p:sp>
        <p:nvSpPr>
          <p:cNvPr id="65" name="Google Shape;65;p13"/>
          <p:cNvSpPr txBox="1"/>
          <p:nvPr/>
        </p:nvSpPr>
        <p:spPr>
          <a:xfrm>
            <a:off x="2422050" y="3836551"/>
            <a:ext cx="2715900" cy="415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2700">
                <a:solidFill>
                  <a:srgbClr val="202D32"/>
                </a:solidFill>
                <a:latin typeface="Lilita One"/>
                <a:ea typeface="Lilita One"/>
                <a:cs typeface="Lilita One"/>
                <a:sym typeface="Lilita One"/>
              </a:rPr>
              <a:t>P</a:t>
            </a:r>
            <a:r>
              <a:rPr lang="ru" sz="2700">
                <a:solidFill>
                  <a:srgbClr val="5EDACD"/>
                </a:solidFill>
                <a:latin typeface="Lilita One"/>
                <a:ea typeface="Lilita One"/>
                <a:cs typeface="Lilita One"/>
                <a:sym typeface="Lilita One"/>
              </a:rPr>
              <a:t>R</a:t>
            </a:r>
            <a:r>
              <a:rPr lang="ru" sz="2700">
                <a:solidFill>
                  <a:srgbClr val="202D32"/>
                </a:solidFill>
                <a:latin typeface="Lilita One"/>
                <a:ea typeface="Lilita One"/>
                <a:cs typeface="Lilita One"/>
                <a:sym typeface="Lilita One"/>
              </a:rPr>
              <a:t>I</a:t>
            </a:r>
            <a:r>
              <a:rPr lang="ru" sz="2700">
                <a:solidFill>
                  <a:srgbClr val="5EDACD"/>
                </a:solidFill>
                <a:latin typeface="Lilita One"/>
                <a:ea typeface="Lilita One"/>
                <a:cs typeface="Lilita One"/>
                <a:sym typeface="Lilita One"/>
              </a:rPr>
              <a:t>N</a:t>
            </a:r>
            <a:r>
              <a:rPr lang="ru" sz="2700">
                <a:solidFill>
                  <a:srgbClr val="202D32"/>
                </a:solidFill>
                <a:latin typeface="Lilita One"/>
                <a:ea typeface="Lilita One"/>
                <a:cs typeface="Lilita One"/>
                <a:sym typeface="Lilita One"/>
              </a:rPr>
              <a:t>C</a:t>
            </a:r>
            <a:r>
              <a:rPr lang="ru" sz="2700">
                <a:solidFill>
                  <a:srgbClr val="5EDACD"/>
                </a:solidFill>
                <a:latin typeface="Lilita One"/>
                <a:ea typeface="Lilita One"/>
                <a:cs typeface="Lilita One"/>
                <a:sym typeface="Lilita One"/>
              </a:rPr>
              <a:t>I</a:t>
            </a:r>
            <a:r>
              <a:rPr lang="ru" sz="2700">
                <a:solidFill>
                  <a:srgbClr val="202D32"/>
                </a:solidFill>
                <a:latin typeface="Lilita One"/>
                <a:ea typeface="Lilita One"/>
                <a:cs typeface="Lilita One"/>
                <a:sym typeface="Lilita One"/>
              </a:rPr>
              <a:t>P</a:t>
            </a:r>
            <a:r>
              <a:rPr lang="ru" sz="2700">
                <a:solidFill>
                  <a:srgbClr val="5EDACD"/>
                </a:solidFill>
                <a:latin typeface="Lilita One"/>
                <a:ea typeface="Lilita One"/>
                <a:cs typeface="Lilita One"/>
                <a:sym typeface="Lilita One"/>
              </a:rPr>
              <a:t>A</a:t>
            </a:r>
            <a:r>
              <a:rPr lang="ru" sz="2700">
                <a:solidFill>
                  <a:srgbClr val="202D32"/>
                </a:solidFill>
                <a:latin typeface="Lilita One"/>
                <a:ea typeface="Lilita One"/>
                <a:cs typeface="Lilita One"/>
                <a:sym typeface="Lilita One"/>
              </a:rPr>
              <a:t>L</a:t>
            </a:r>
            <a:endParaRPr sz="2700">
              <a:solidFill>
                <a:srgbClr val="202D32"/>
              </a:solidFill>
              <a:latin typeface="Lilita One"/>
              <a:ea typeface="Lilita One"/>
              <a:cs typeface="Lilita One"/>
              <a:sym typeface="Lilita One"/>
            </a:endParaRPr>
          </a:p>
        </p:txBody>
      </p:sp>
      <p:sp>
        <p:nvSpPr>
          <p:cNvPr id="66" name="Google Shape;66;p13"/>
          <p:cNvSpPr txBox="1"/>
          <p:nvPr/>
        </p:nvSpPr>
        <p:spPr>
          <a:xfrm>
            <a:off x="2636675" y="4570400"/>
            <a:ext cx="2286600" cy="1477800"/>
          </a:xfrm>
          <a:prstGeom prst="rect">
            <a:avLst/>
          </a:prstGeom>
          <a:noFill/>
          <a:ln>
            <a:noFill/>
          </a:ln>
        </p:spPr>
        <p:txBody>
          <a:bodyPr anchorCtr="0" anchor="t" bIns="0" lIns="0" spcFirstLastPara="1" rIns="0" wrap="square" tIns="0">
            <a:spAutoFit/>
          </a:bodyPr>
          <a:lstStyle/>
          <a:p>
            <a:pPr indent="0" lvl="0" marL="0" rtl="0" algn="ctr">
              <a:lnSpc>
                <a:spcPct val="130000"/>
              </a:lnSpc>
              <a:spcBef>
                <a:spcPts val="0"/>
              </a:spcBef>
              <a:spcAft>
                <a:spcPts val="0"/>
              </a:spcAft>
              <a:buClr>
                <a:schemeClr val="dk1"/>
              </a:buClr>
              <a:buSzPts val="1100"/>
              <a:buFont typeface="Arial"/>
              <a:buNone/>
            </a:pPr>
            <a:r>
              <a:rPr lang="ru" sz="1000">
                <a:solidFill>
                  <a:srgbClr val="202D32"/>
                </a:solidFill>
                <a:latin typeface="Lilita One"/>
                <a:ea typeface="Lilita One"/>
                <a:cs typeface="Lilita One"/>
                <a:sym typeface="Lilita One"/>
              </a:rPr>
              <a:t>Dear Parents and Students,</a:t>
            </a:r>
            <a:endParaRPr sz="1000">
              <a:solidFill>
                <a:srgbClr val="202D32"/>
              </a:solidFill>
              <a:latin typeface="Lilita One"/>
              <a:ea typeface="Lilita One"/>
              <a:cs typeface="Lilita One"/>
              <a:sym typeface="Lilita One"/>
            </a:endParaRPr>
          </a:p>
          <a:p>
            <a:pPr indent="0" lvl="0" marL="0" rtl="0" algn="ctr">
              <a:lnSpc>
                <a:spcPct val="130000"/>
              </a:lnSpc>
              <a:spcBef>
                <a:spcPts val="0"/>
              </a:spcBef>
              <a:spcAft>
                <a:spcPts val="0"/>
              </a:spcAft>
              <a:buClr>
                <a:schemeClr val="dk1"/>
              </a:buClr>
              <a:buSzPts val="1100"/>
              <a:buFont typeface="Arial"/>
              <a:buNone/>
            </a:pPr>
            <a:r>
              <a:t/>
            </a:r>
            <a:endParaRPr sz="1000">
              <a:solidFill>
                <a:srgbClr val="202D32"/>
              </a:solidFill>
              <a:latin typeface="Lilita One"/>
              <a:ea typeface="Lilita One"/>
              <a:cs typeface="Lilita One"/>
              <a:sym typeface="Lilita One"/>
            </a:endParaRPr>
          </a:p>
          <a:p>
            <a:pPr indent="0" lvl="0" marL="0" rtl="0" algn="ctr">
              <a:lnSpc>
                <a:spcPct val="120000"/>
              </a:lnSpc>
              <a:spcBef>
                <a:spcPts val="0"/>
              </a:spcBef>
              <a:spcAft>
                <a:spcPts val="0"/>
              </a:spcAft>
              <a:buNone/>
            </a:pPr>
            <a:r>
              <a:rPr lang="ru" sz="1000">
                <a:solidFill>
                  <a:srgbClr val="202D32"/>
                </a:solidFill>
                <a:latin typeface="Lilita One"/>
                <a:ea typeface="Lilita One"/>
                <a:cs typeface="Lilita One"/>
                <a:sym typeface="Lilita One"/>
              </a:rPr>
              <a:t>Welcome back to the new school year! We are excited to see all of you back in our hallways. Our faculty is prepared for a year of learning, growth, and fun. We have many exciting events and activities awaiting our students.</a:t>
            </a:r>
            <a:endParaRPr sz="1000">
              <a:solidFill>
                <a:srgbClr val="202D32"/>
              </a:solidFill>
              <a:latin typeface="Lilita One"/>
              <a:ea typeface="Lilita One"/>
              <a:cs typeface="Lilita One"/>
              <a:sym typeface="Lilita One"/>
            </a:endParaRPr>
          </a:p>
        </p:txBody>
      </p:sp>
      <p:sp>
        <p:nvSpPr>
          <p:cNvPr id="67" name="Google Shape;67;p13"/>
          <p:cNvSpPr txBox="1"/>
          <p:nvPr/>
        </p:nvSpPr>
        <p:spPr>
          <a:xfrm>
            <a:off x="2422050" y="6351225"/>
            <a:ext cx="2715900" cy="854400"/>
          </a:xfrm>
          <a:prstGeom prst="rect">
            <a:avLst/>
          </a:prstGeom>
          <a:noFill/>
          <a:ln>
            <a:noFill/>
          </a:ln>
        </p:spPr>
        <p:txBody>
          <a:bodyPr anchorCtr="0" anchor="t" bIns="0" lIns="0" spcFirstLastPara="1" rIns="0" wrap="square" tIns="0">
            <a:spAutoFit/>
          </a:bodyPr>
          <a:lstStyle/>
          <a:p>
            <a:pPr indent="0" lvl="0" marL="0" rtl="0" algn="ctr">
              <a:lnSpc>
                <a:spcPct val="75000"/>
              </a:lnSpc>
              <a:spcBef>
                <a:spcPts val="0"/>
              </a:spcBef>
              <a:spcAft>
                <a:spcPts val="0"/>
              </a:spcAft>
              <a:buClr>
                <a:schemeClr val="dk1"/>
              </a:buClr>
              <a:buSzPts val="1100"/>
              <a:buFont typeface="Arial"/>
              <a:buNone/>
            </a:pPr>
            <a:r>
              <a:rPr b="1" lang="ru" sz="3700">
                <a:solidFill>
                  <a:srgbClr val="202D32"/>
                </a:solidFill>
                <a:latin typeface="Qwitcher Grypen"/>
                <a:ea typeface="Qwitcher Grypen"/>
                <a:cs typeface="Qwitcher Grypen"/>
                <a:sym typeface="Qwitcher Grypen"/>
              </a:rPr>
              <a:t>School Rules</a:t>
            </a:r>
            <a:endParaRPr b="1" sz="3700">
              <a:solidFill>
                <a:srgbClr val="202D32"/>
              </a:solidFill>
              <a:latin typeface="Qwitcher Grypen"/>
              <a:ea typeface="Qwitcher Grypen"/>
              <a:cs typeface="Qwitcher Grypen"/>
              <a:sym typeface="Qwitcher Grypen"/>
            </a:endParaRPr>
          </a:p>
          <a:p>
            <a:pPr indent="0" lvl="0" marL="0" rtl="0" algn="ctr">
              <a:lnSpc>
                <a:spcPct val="75000"/>
              </a:lnSpc>
              <a:spcBef>
                <a:spcPts val="0"/>
              </a:spcBef>
              <a:spcAft>
                <a:spcPts val="0"/>
              </a:spcAft>
              <a:buNone/>
            </a:pPr>
            <a:r>
              <a:rPr b="1" lang="ru" sz="3700">
                <a:solidFill>
                  <a:srgbClr val="202D32"/>
                </a:solidFill>
                <a:latin typeface="Qwitcher Grypen"/>
                <a:ea typeface="Qwitcher Grypen"/>
                <a:cs typeface="Qwitcher Grypen"/>
                <a:sym typeface="Qwitcher Grypen"/>
              </a:rPr>
              <a:t>and Routine</a:t>
            </a:r>
            <a:endParaRPr b="1" sz="3700">
              <a:solidFill>
                <a:srgbClr val="202D32"/>
              </a:solidFill>
              <a:latin typeface="Qwitcher Grypen"/>
              <a:ea typeface="Qwitcher Grypen"/>
              <a:cs typeface="Qwitcher Grypen"/>
              <a:sym typeface="Qwitcher Grypen"/>
            </a:endParaRPr>
          </a:p>
        </p:txBody>
      </p:sp>
      <p:sp>
        <p:nvSpPr>
          <p:cNvPr id="68" name="Google Shape;68;p13"/>
          <p:cNvSpPr txBox="1"/>
          <p:nvPr/>
        </p:nvSpPr>
        <p:spPr>
          <a:xfrm>
            <a:off x="1144200" y="2822825"/>
            <a:ext cx="52716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600">
                <a:solidFill>
                  <a:srgbClr val="F0B656"/>
                </a:solidFill>
                <a:latin typeface="Kaushan Script"/>
                <a:ea typeface="Kaushan Script"/>
                <a:cs typeface="Kaushan Script"/>
                <a:sym typeface="Kaushan Script"/>
              </a:rPr>
              <a:t>Sunflower Gymnasium</a:t>
            </a:r>
            <a:endParaRPr sz="3600">
              <a:solidFill>
                <a:srgbClr val="F0B656"/>
              </a:solidFill>
              <a:latin typeface="Kaushan Script"/>
              <a:ea typeface="Kaushan Script"/>
              <a:cs typeface="Kaushan Script"/>
              <a:sym typeface="Kaushan Script"/>
            </a:endParaRPr>
          </a:p>
        </p:txBody>
      </p:sp>
      <p:pic>
        <p:nvPicPr>
          <p:cNvPr id="69" name="Google Shape;69;p13"/>
          <p:cNvPicPr preferRelativeResize="0"/>
          <p:nvPr/>
        </p:nvPicPr>
        <p:blipFill>
          <a:blip r:embed="rId9">
            <a:alphaModFix/>
          </a:blip>
          <a:stretch>
            <a:fillRect/>
          </a:stretch>
        </p:blipFill>
        <p:spPr>
          <a:xfrm>
            <a:off x="291604" y="210911"/>
            <a:ext cx="1119550" cy="1650975"/>
          </a:xfrm>
          <a:prstGeom prst="rect">
            <a:avLst/>
          </a:prstGeom>
          <a:noFill/>
          <a:ln>
            <a:noFill/>
          </a:ln>
        </p:spPr>
      </p:pic>
      <p:pic>
        <p:nvPicPr>
          <p:cNvPr id="70" name="Google Shape;70;p13"/>
          <p:cNvPicPr preferRelativeResize="0"/>
          <p:nvPr/>
        </p:nvPicPr>
        <p:blipFill>
          <a:blip r:embed="rId10">
            <a:alphaModFix/>
          </a:blip>
          <a:stretch>
            <a:fillRect/>
          </a:stretch>
        </p:blipFill>
        <p:spPr>
          <a:xfrm>
            <a:off x="6068200" y="1823428"/>
            <a:ext cx="1491800" cy="1683222"/>
          </a:xfrm>
          <a:prstGeom prst="rect">
            <a:avLst/>
          </a:prstGeom>
          <a:noFill/>
          <a:ln>
            <a:noFill/>
          </a:ln>
        </p:spPr>
      </p:pic>
      <p:pic>
        <p:nvPicPr>
          <p:cNvPr id="71" name="Google Shape;71;p13"/>
          <p:cNvPicPr preferRelativeResize="0"/>
          <p:nvPr/>
        </p:nvPicPr>
        <p:blipFill>
          <a:blip r:embed="rId11">
            <a:alphaModFix/>
          </a:blip>
          <a:stretch>
            <a:fillRect/>
          </a:stretch>
        </p:blipFill>
        <p:spPr>
          <a:xfrm>
            <a:off x="3192861" y="4252050"/>
            <a:ext cx="1153928" cy="170500"/>
          </a:xfrm>
          <a:prstGeom prst="rect">
            <a:avLst/>
          </a:prstGeom>
          <a:noFill/>
          <a:ln>
            <a:noFill/>
          </a:ln>
        </p:spPr>
      </p:pic>
      <p:grpSp>
        <p:nvGrpSpPr>
          <p:cNvPr id="72" name="Google Shape;72;p13"/>
          <p:cNvGrpSpPr/>
          <p:nvPr/>
        </p:nvGrpSpPr>
        <p:grpSpPr>
          <a:xfrm>
            <a:off x="289754" y="71980"/>
            <a:ext cx="7202367" cy="10536162"/>
            <a:chOff x="289754" y="71980"/>
            <a:chExt cx="7202367" cy="10536162"/>
          </a:xfrm>
        </p:grpSpPr>
        <p:pic>
          <p:nvPicPr>
            <p:cNvPr id="73" name="Google Shape;73;p13"/>
            <p:cNvPicPr preferRelativeResize="0"/>
            <p:nvPr/>
          </p:nvPicPr>
          <p:blipFill rotWithShape="1">
            <a:blip r:embed="rId12">
              <a:alphaModFix/>
            </a:blip>
            <a:srcRect b="73910" l="0" r="82832" t="13808"/>
            <a:stretch/>
          </p:blipFill>
          <p:spPr>
            <a:xfrm>
              <a:off x="289754" y="1661429"/>
              <a:ext cx="1215675" cy="1264102"/>
            </a:xfrm>
            <a:prstGeom prst="rect">
              <a:avLst/>
            </a:prstGeom>
            <a:noFill/>
            <a:ln>
              <a:noFill/>
            </a:ln>
          </p:spPr>
        </p:pic>
        <p:pic>
          <p:nvPicPr>
            <p:cNvPr id="74" name="Google Shape;74;p13"/>
            <p:cNvPicPr preferRelativeResize="0"/>
            <p:nvPr/>
          </p:nvPicPr>
          <p:blipFill rotWithShape="1">
            <a:blip r:embed="rId12">
              <a:alphaModFix/>
            </a:blip>
            <a:srcRect b="93103" l="80340" r="3849" t="-1790"/>
            <a:stretch/>
          </p:blipFill>
          <p:spPr>
            <a:xfrm>
              <a:off x="5937875" y="71980"/>
              <a:ext cx="1119549" cy="894126"/>
            </a:xfrm>
            <a:prstGeom prst="rect">
              <a:avLst/>
            </a:prstGeom>
            <a:noFill/>
            <a:ln>
              <a:noFill/>
            </a:ln>
          </p:spPr>
        </p:pic>
        <p:pic>
          <p:nvPicPr>
            <p:cNvPr id="75" name="Google Shape;75;p13"/>
            <p:cNvPicPr preferRelativeResize="0"/>
            <p:nvPr/>
          </p:nvPicPr>
          <p:blipFill rotWithShape="1">
            <a:blip r:embed="rId12">
              <a:alphaModFix/>
            </a:blip>
            <a:srcRect b="-1285" l="86681" r="-2491" t="92598"/>
            <a:stretch/>
          </p:blipFill>
          <p:spPr>
            <a:xfrm>
              <a:off x="6372572" y="9714015"/>
              <a:ext cx="1119549" cy="894126"/>
            </a:xfrm>
            <a:prstGeom prst="rect">
              <a:avLst/>
            </a:prstGeom>
            <a:noFill/>
            <a:ln>
              <a:noFill/>
            </a:ln>
          </p:spPr>
        </p:pic>
      </p:grpSp>
      <p:pic>
        <p:nvPicPr>
          <p:cNvPr id="76" name="Google Shape;76;p13"/>
          <p:cNvPicPr preferRelativeResize="0"/>
          <p:nvPr/>
        </p:nvPicPr>
        <p:blipFill>
          <a:blip r:embed="rId13">
            <a:alphaModFix/>
          </a:blip>
          <a:stretch>
            <a:fillRect/>
          </a:stretch>
        </p:blipFill>
        <p:spPr>
          <a:xfrm>
            <a:off x="584775" y="3769275"/>
            <a:ext cx="1697850" cy="2312475"/>
          </a:xfrm>
          <a:prstGeom prst="rect">
            <a:avLst/>
          </a:prstGeom>
          <a:noFill/>
          <a:ln>
            <a:noFill/>
          </a:ln>
        </p:spPr>
      </p:pic>
      <p:sp>
        <p:nvSpPr>
          <p:cNvPr id="77" name="Google Shape;77;p13"/>
          <p:cNvSpPr txBox="1"/>
          <p:nvPr/>
        </p:nvSpPr>
        <p:spPr>
          <a:xfrm>
            <a:off x="2636675" y="7618025"/>
            <a:ext cx="2286600" cy="2366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ru" sz="1500">
                <a:solidFill>
                  <a:schemeClr val="lt1"/>
                </a:solidFill>
                <a:latin typeface="Lilita One"/>
                <a:ea typeface="Lilita One"/>
                <a:cs typeface="Lilita One"/>
                <a:sym typeface="Lilita One"/>
              </a:rPr>
              <a:t>• </a:t>
            </a:r>
            <a:r>
              <a:rPr lang="ru" sz="1000">
                <a:solidFill>
                  <a:schemeClr val="lt1"/>
                </a:solidFill>
                <a:latin typeface="Lilita One"/>
                <a:ea typeface="Lilita One"/>
                <a:cs typeface="Lilita One"/>
                <a:sym typeface="Lilita One"/>
              </a:rPr>
              <a:t>ALWAYS FOLLOW THE CLASS AND</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000">
                <a:solidFill>
                  <a:schemeClr val="lt1"/>
                </a:solidFill>
                <a:latin typeface="Lilita One"/>
                <a:ea typeface="Lilita One"/>
                <a:cs typeface="Lilita One"/>
                <a:sym typeface="Lilita One"/>
              </a:rPr>
              <a:t>BREAK SCHEDULE.</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500">
                <a:solidFill>
                  <a:schemeClr val="lt1"/>
                </a:solidFill>
                <a:latin typeface="Lilita One"/>
                <a:ea typeface="Lilita One"/>
                <a:cs typeface="Lilita One"/>
                <a:sym typeface="Lilita One"/>
              </a:rPr>
              <a:t>•</a:t>
            </a:r>
            <a:r>
              <a:rPr lang="ru" sz="1000">
                <a:solidFill>
                  <a:schemeClr val="lt1"/>
                </a:solidFill>
                <a:latin typeface="Lilita One"/>
                <a:ea typeface="Lilita One"/>
                <a:cs typeface="Lilita One"/>
                <a:sym typeface="Lilita One"/>
              </a:rPr>
              <a:t>BE POLITE AND RESPECT YOUR </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000">
                <a:solidFill>
                  <a:schemeClr val="lt1"/>
                </a:solidFill>
                <a:latin typeface="Lilita One"/>
                <a:ea typeface="Lilita One"/>
                <a:cs typeface="Lilita One"/>
                <a:sym typeface="Lilita One"/>
              </a:rPr>
              <a:t>CLASSMATES AND TEACHERS.</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500">
                <a:solidFill>
                  <a:schemeClr val="lt1"/>
                </a:solidFill>
                <a:latin typeface="Lilita One"/>
                <a:ea typeface="Lilita One"/>
                <a:cs typeface="Lilita One"/>
                <a:sym typeface="Lilita One"/>
              </a:rPr>
              <a:t>•</a:t>
            </a:r>
            <a:r>
              <a:rPr lang="ru" sz="1000">
                <a:solidFill>
                  <a:schemeClr val="lt1"/>
                </a:solidFill>
                <a:latin typeface="Lilita One"/>
                <a:ea typeface="Lilita One"/>
                <a:cs typeface="Lilita One"/>
                <a:sym typeface="Lilita One"/>
              </a:rPr>
              <a:t>REMEMBER TO WEAR THE SCHOOL</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000">
                <a:solidFill>
                  <a:schemeClr val="lt1"/>
                </a:solidFill>
                <a:latin typeface="Lilita One"/>
                <a:ea typeface="Lilita One"/>
                <a:cs typeface="Lilita One"/>
                <a:sym typeface="Lilita One"/>
              </a:rPr>
              <a:t>UNIFORM IF IT IS MANDATORY.</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500">
                <a:solidFill>
                  <a:schemeClr val="lt1"/>
                </a:solidFill>
                <a:latin typeface="Lilita One"/>
                <a:ea typeface="Lilita One"/>
                <a:cs typeface="Lilita One"/>
                <a:sym typeface="Lilita One"/>
              </a:rPr>
              <a:t>•</a:t>
            </a:r>
            <a:r>
              <a:rPr lang="ru" sz="1000">
                <a:solidFill>
                  <a:schemeClr val="lt1"/>
                </a:solidFill>
                <a:latin typeface="Lilita One"/>
                <a:ea typeface="Lilita One"/>
                <a:cs typeface="Lilita One"/>
                <a:sym typeface="Lilita One"/>
              </a:rPr>
              <a:t>MAINTAIN CLEANLINESS IN THE</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000">
                <a:solidFill>
                  <a:schemeClr val="lt1"/>
                </a:solidFill>
                <a:latin typeface="Lilita One"/>
                <a:ea typeface="Lilita One"/>
                <a:cs typeface="Lilita One"/>
                <a:sym typeface="Lilita One"/>
              </a:rPr>
              <a:t>CLASSROOM AND SCHOOL PREMISES.</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500">
                <a:solidFill>
                  <a:schemeClr val="lt1"/>
                </a:solidFill>
                <a:latin typeface="Lilita One"/>
                <a:ea typeface="Lilita One"/>
                <a:cs typeface="Lilita One"/>
                <a:sym typeface="Lilita One"/>
              </a:rPr>
              <a:t>•</a:t>
            </a:r>
            <a:r>
              <a:rPr lang="ru" sz="1000">
                <a:solidFill>
                  <a:schemeClr val="lt1"/>
                </a:solidFill>
                <a:latin typeface="Lilita One"/>
                <a:ea typeface="Lilita One"/>
                <a:cs typeface="Lilita One"/>
                <a:sym typeface="Lilita One"/>
              </a:rPr>
              <a:t>PARTICIPATE ACTIVELY IN SCHOOL</a:t>
            </a:r>
            <a:endParaRPr sz="1000">
              <a:solidFill>
                <a:schemeClr val="lt1"/>
              </a:solidFill>
              <a:latin typeface="Lilita One"/>
              <a:ea typeface="Lilita One"/>
              <a:cs typeface="Lilita One"/>
              <a:sym typeface="Lilita One"/>
            </a:endParaRPr>
          </a:p>
          <a:p>
            <a:pPr indent="0" lvl="0" marL="0" rtl="0" algn="ctr">
              <a:lnSpc>
                <a:spcPct val="125000"/>
              </a:lnSpc>
              <a:spcBef>
                <a:spcPts val="0"/>
              </a:spcBef>
              <a:spcAft>
                <a:spcPts val="0"/>
              </a:spcAft>
              <a:buNone/>
            </a:pPr>
            <a:r>
              <a:rPr lang="ru" sz="1000">
                <a:solidFill>
                  <a:schemeClr val="lt1"/>
                </a:solidFill>
                <a:latin typeface="Lilita One"/>
                <a:ea typeface="Lilita One"/>
                <a:cs typeface="Lilita One"/>
                <a:sym typeface="Lilita One"/>
              </a:rPr>
              <a:t>EVENTS AND PROJECTS.</a:t>
            </a:r>
            <a:endParaRPr sz="1000">
              <a:solidFill>
                <a:schemeClr val="lt1"/>
              </a:solidFill>
              <a:latin typeface="Lilita One"/>
              <a:ea typeface="Lilita One"/>
              <a:cs typeface="Lilita One"/>
              <a:sym typeface="Lilita One"/>
            </a:endParaRPr>
          </a:p>
        </p:txBody>
      </p:sp>
      <p:sp>
        <p:nvSpPr>
          <p:cNvPr id="78" name="Google Shape;78;p13"/>
          <p:cNvSpPr txBox="1"/>
          <p:nvPr/>
        </p:nvSpPr>
        <p:spPr>
          <a:xfrm>
            <a:off x="565301" y="6345600"/>
            <a:ext cx="1689300" cy="6927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ru" sz="4500">
                <a:solidFill>
                  <a:schemeClr val="lt1"/>
                </a:solidFill>
                <a:latin typeface="BenchNine Light"/>
                <a:ea typeface="BenchNine Light"/>
                <a:cs typeface="BenchNine Light"/>
                <a:sym typeface="BenchNine Light"/>
              </a:rPr>
              <a:t>EVENTS</a:t>
            </a:r>
            <a:endParaRPr sz="4500">
              <a:solidFill>
                <a:schemeClr val="lt1"/>
              </a:solidFill>
              <a:latin typeface="BenchNine Light"/>
              <a:ea typeface="BenchNine Light"/>
              <a:cs typeface="BenchNine Light"/>
              <a:sym typeface="BenchNine Light"/>
            </a:endParaRPr>
          </a:p>
        </p:txBody>
      </p:sp>
      <p:pic>
        <p:nvPicPr>
          <p:cNvPr id="79" name="Google Shape;79;p13"/>
          <p:cNvPicPr preferRelativeResize="0"/>
          <p:nvPr/>
        </p:nvPicPr>
        <p:blipFill>
          <a:blip r:embed="rId14">
            <a:alphaModFix/>
          </a:blip>
          <a:stretch>
            <a:fillRect/>
          </a:stretch>
        </p:blipFill>
        <p:spPr>
          <a:xfrm>
            <a:off x="411952" y="7164322"/>
            <a:ext cx="1987561" cy="3252125"/>
          </a:xfrm>
          <a:prstGeom prst="rect">
            <a:avLst/>
          </a:prstGeom>
          <a:noFill/>
          <a:ln>
            <a:noFill/>
          </a:ln>
        </p:spPr>
      </p:pic>
      <p:sp>
        <p:nvSpPr>
          <p:cNvPr id="80" name="Google Shape;80;p13"/>
          <p:cNvSpPr txBox="1"/>
          <p:nvPr/>
        </p:nvSpPr>
        <p:spPr>
          <a:xfrm>
            <a:off x="561083" y="7428084"/>
            <a:ext cx="1689300" cy="27246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NEW STUDENTS' TOUR </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PARENT</a:t>
            </a:r>
            <a:r>
              <a:rPr lang="ru" sz="1500">
                <a:solidFill>
                  <a:srgbClr val="202D32"/>
                </a:solidFill>
                <a:latin typeface="BenchNine"/>
                <a:ea typeface="BenchNine"/>
                <a:cs typeface="BenchNine"/>
                <a:sym typeface="BenchNine"/>
              </a:rPr>
              <a:t>-</a:t>
            </a:r>
            <a:r>
              <a:rPr lang="ru" sz="1500">
                <a:solidFill>
                  <a:srgbClr val="202D32"/>
                </a:solidFill>
                <a:latin typeface="BenchNine"/>
                <a:ea typeface="BenchNine"/>
                <a:cs typeface="BenchNine"/>
                <a:sym typeface="BenchNine"/>
              </a:rPr>
              <a:t>TEACHER MEETINGS </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FALL TOURNAMENT</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TALENT NIGHT</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OPEN HOUSE DAY</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GRADUATION EVENING</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JOINT EXCURSION</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ART CONTEST</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MOTHER'S DAY CELEBRATION</a:t>
            </a:r>
            <a:endParaRPr sz="1500">
              <a:solidFill>
                <a:srgbClr val="202D32"/>
              </a:solidFill>
              <a:latin typeface="BenchNine"/>
              <a:ea typeface="BenchNine"/>
              <a:cs typeface="BenchNine"/>
              <a:sym typeface="BenchNine"/>
            </a:endParaRPr>
          </a:p>
          <a:p>
            <a:pPr indent="0" lvl="0" marL="0" rtl="0" algn="ctr">
              <a:lnSpc>
                <a:spcPct val="120000"/>
              </a:lnSpc>
              <a:spcBef>
                <a:spcPts val="0"/>
              </a:spcBef>
              <a:spcAft>
                <a:spcPts val="0"/>
              </a:spcAft>
              <a:buNone/>
            </a:pPr>
            <a:r>
              <a:rPr lang="ru" sz="1500">
                <a:solidFill>
                  <a:srgbClr val="202D32"/>
                </a:solidFill>
                <a:latin typeface="BenchNine"/>
                <a:ea typeface="BenchNine"/>
                <a:cs typeface="BenchNine"/>
                <a:sym typeface="BenchNine"/>
              </a:rPr>
              <a:t>SCHOOL CARNIVAL</a:t>
            </a:r>
            <a:endParaRPr sz="1500">
              <a:solidFill>
                <a:srgbClr val="202D32"/>
              </a:solidFill>
              <a:latin typeface="BenchNine"/>
              <a:ea typeface="BenchNine"/>
              <a:cs typeface="BenchNine"/>
              <a:sym typeface="BenchNine"/>
            </a:endParaRPr>
          </a:p>
        </p:txBody>
      </p:sp>
      <p:grpSp>
        <p:nvGrpSpPr>
          <p:cNvPr id="81" name="Google Shape;81;p13"/>
          <p:cNvGrpSpPr/>
          <p:nvPr/>
        </p:nvGrpSpPr>
        <p:grpSpPr>
          <a:xfrm>
            <a:off x="5124379" y="3631286"/>
            <a:ext cx="2127000" cy="610439"/>
            <a:chOff x="5124379" y="3614378"/>
            <a:chExt cx="2127000" cy="610439"/>
          </a:xfrm>
        </p:grpSpPr>
        <p:pic>
          <p:nvPicPr>
            <p:cNvPr id="82" name="Google Shape;82;p13"/>
            <p:cNvPicPr preferRelativeResize="0"/>
            <p:nvPr/>
          </p:nvPicPr>
          <p:blipFill>
            <a:blip r:embed="rId15">
              <a:alphaModFix/>
            </a:blip>
            <a:stretch>
              <a:fillRect/>
            </a:stretch>
          </p:blipFill>
          <p:spPr>
            <a:xfrm>
              <a:off x="5124379" y="3614378"/>
              <a:ext cx="2127000" cy="610439"/>
            </a:xfrm>
            <a:prstGeom prst="rect">
              <a:avLst/>
            </a:prstGeom>
            <a:noFill/>
            <a:ln>
              <a:noFill/>
            </a:ln>
          </p:spPr>
        </p:pic>
        <p:sp>
          <p:nvSpPr>
            <p:cNvPr id="83" name="Google Shape;83;p13"/>
            <p:cNvSpPr txBox="1"/>
            <p:nvPr/>
          </p:nvSpPr>
          <p:spPr>
            <a:xfrm>
              <a:off x="5124379" y="3711750"/>
              <a:ext cx="2127000" cy="3540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ru" sz="2300">
                  <a:solidFill>
                    <a:schemeClr val="lt1"/>
                  </a:solidFill>
                  <a:latin typeface="BenchNine Light"/>
                  <a:ea typeface="BenchNine Light"/>
                  <a:cs typeface="BenchNine Light"/>
                  <a:sym typeface="BenchNine Light"/>
                </a:rPr>
                <a:t>CLASSROOM UPDATES</a:t>
              </a:r>
              <a:endParaRPr sz="2300">
                <a:solidFill>
                  <a:schemeClr val="lt1"/>
                </a:solidFill>
                <a:latin typeface="BenchNine Light"/>
                <a:ea typeface="BenchNine Light"/>
                <a:cs typeface="BenchNine Light"/>
                <a:sym typeface="BenchNine Light"/>
              </a:endParaRPr>
            </a:p>
          </p:txBody>
        </p:sp>
      </p:grpSp>
      <p:sp>
        <p:nvSpPr>
          <p:cNvPr id="84" name="Google Shape;84;p13"/>
          <p:cNvSpPr txBox="1"/>
          <p:nvPr/>
        </p:nvSpPr>
        <p:spPr>
          <a:xfrm>
            <a:off x="5267779" y="4375652"/>
            <a:ext cx="1840200" cy="2841300"/>
          </a:xfrm>
          <a:prstGeom prst="rect">
            <a:avLst/>
          </a:prstGeom>
          <a:noFill/>
          <a:ln>
            <a:noFill/>
          </a:ln>
          <a:effectLst>
            <a:outerShdw rotWithShape="0" algn="bl" dir="2640000" dist="9525">
              <a:srgbClr val="202D32"/>
            </a:outerShdw>
          </a:effectLst>
        </p:spPr>
        <p:txBody>
          <a:bodyPr anchorCtr="0" anchor="t" bIns="0" lIns="0" spcFirstLastPara="1" rIns="0" wrap="square" tIns="0">
            <a:spAutoFit/>
          </a:bodyPr>
          <a:lstStyle/>
          <a:p>
            <a:pPr indent="0" lvl="0" marL="0" rtl="0" algn="ctr">
              <a:lnSpc>
                <a:spcPct val="120000"/>
              </a:lnSpc>
              <a:spcBef>
                <a:spcPts val="0"/>
              </a:spcBef>
              <a:spcAft>
                <a:spcPts val="0"/>
              </a:spcAft>
              <a:buNone/>
            </a:pPr>
            <a:r>
              <a:rPr b="1" lang="ru" sz="1300">
                <a:solidFill>
                  <a:srgbClr val="5EDACD"/>
                </a:solidFill>
                <a:latin typeface="Cabin Sketch"/>
                <a:ea typeface="Cabin Sketch"/>
                <a:cs typeface="Cabin Sketch"/>
                <a:sym typeface="Cabin Sketch"/>
              </a:rPr>
              <a:t>Classroom "Sunflower Gymnasium" warmly welcomes its new and returning students. Our class teacher, Victoria Johnson, has planned engaging activities for this year to help our children grow and learn. Open this issue to learn more about our class and our upcoming events.</a:t>
            </a:r>
            <a:endParaRPr b="1" sz="1300">
              <a:solidFill>
                <a:srgbClr val="5EDACD"/>
              </a:solidFill>
              <a:latin typeface="Cabin Sketch"/>
              <a:ea typeface="Cabin Sketch"/>
              <a:cs typeface="Cabin Sketch"/>
              <a:sym typeface="Cabin Sketch"/>
            </a:endParaRPr>
          </a:p>
        </p:txBody>
      </p:sp>
      <p:sp>
        <p:nvSpPr>
          <p:cNvPr id="85" name="Google Shape;85;p13"/>
          <p:cNvSpPr txBox="1"/>
          <p:nvPr/>
        </p:nvSpPr>
        <p:spPr>
          <a:xfrm>
            <a:off x="5221225" y="7390025"/>
            <a:ext cx="1933500" cy="554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1800">
                <a:solidFill>
                  <a:srgbClr val="202D32"/>
                </a:solidFill>
                <a:latin typeface="Kaushan Script"/>
                <a:ea typeface="Kaushan Script"/>
                <a:cs typeface="Kaushan Script"/>
                <a:sym typeface="Kaushan Script"/>
              </a:rPr>
              <a:t>Necessary</a:t>
            </a:r>
            <a:endParaRPr sz="1800">
              <a:solidFill>
                <a:srgbClr val="202D32"/>
              </a:solidFill>
              <a:latin typeface="Kaushan Script"/>
              <a:ea typeface="Kaushan Script"/>
              <a:cs typeface="Kaushan Script"/>
              <a:sym typeface="Kaushan Script"/>
            </a:endParaRPr>
          </a:p>
          <a:p>
            <a:pPr indent="0" lvl="0" marL="0" rtl="0" algn="ctr">
              <a:spcBef>
                <a:spcPts val="0"/>
              </a:spcBef>
              <a:spcAft>
                <a:spcPts val="0"/>
              </a:spcAft>
              <a:buNone/>
            </a:pPr>
            <a:r>
              <a:rPr lang="ru" sz="1800">
                <a:solidFill>
                  <a:srgbClr val="202D32"/>
                </a:solidFill>
                <a:latin typeface="Kaushan Script"/>
                <a:ea typeface="Kaushan Script"/>
                <a:cs typeface="Kaushan Script"/>
                <a:sym typeface="Kaushan Script"/>
              </a:rPr>
              <a:t>School Supplies</a:t>
            </a:r>
            <a:endParaRPr sz="1800">
              <a:solidFill>
                <a:srgbClr val="202D32"/>
              </a:solidFill>
              <a:latin typeface="Kaushan Script"/>
              <a:ea typeface="Kaushan Script"/>
              <a:cs typeface="Kaushan Script"/>
              <a:sym typeface="Kaushan Script"/>
            </a:endParaRPr>
          </a:p>
        </p:txBody>
      </p:sp>
      <p:sp>
        <p:nvSpPr>
          <p:cNvPr id="86" name="Google Shape;86;p13"/>
          <p:cNvSpPr txBox="1"/>
          <p:nvPr/>
        </p:nvSpPr>
        <p:spPr>
          <a:xfrm>
            <a:off x="5343100" y="8172900"/>
            <a:ext cx="1689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202D32"/>
                </a:solidFill>
                <a:latin typeface="BenchNine"/>
                <a:ea typeface="BenchNine"/>
                <a:cs typeface="BenchNine"/>
                <a:sym typeface="BenchNine"/>
              </a:rPr>
              <a:t>Backpack and School Bag</a:t>
            </a:r>
            <a:endParaRPr>
              <a:solidFill>
                <a:srgbClr val="202D32"/>
              </a:solidFill>
              <a:latin typeface="BenchNine"/>
              <a:ea typeface="BenchNine"/>
              <a:cs typeface="BenchNine"/>
              <a:sym typeface="BenchNine"/>
            </a:endParaRPr>
          </a:p>
        </p:txBody>
      </p:sp>
      <p:sp>
        <p:nvSpPr>
          <p:cNvPr id="87" name="Google Shape;87;p13"/>
          <p:cNvSpPr txBox="1"/>
          <p:nvPr/>
        </p:nvSpPr>
        <p:spPr>
          <a:xfrm>
            <a:off x="5343100" y="9029712"/>
            <a:ext cx="1689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202D32"/>
                </a:solidFill>
                <a:latin typeface="BenchNine"/>
                <a:ea typeface="BenchNine"/>
                <a:cs typeface="BenchNine"/>
                <a:sym typeface="BenchNine"/>
              </a:rPr>
              <a:t>Writing Instruments</a:t>
            </a:r>
            <a:endParaRPr>
              <a:solidFill>
                <a:srgbClr val="202D32"/>
              </a:solidFill>
              <a:latin typeface="BenchNine"/>
              <a:ea typeface="BenchNine"/>
              <a:cs typeface="BenchNine"/>
              <a:sym typeface="BenchNine"/>
            </a:endParaRPr>
          </a:p>
        </p:txBody>
      </p:sp>
      <p:sp>
        <p:nvSpPr>
          <p:cNvPr id="88" name="Google Shape;88;p13"/>
          <p:cNvSpPr txBox="1"/>
          <p:nvPr/>
        </p:nvSpPr>
        <p:spPr>
          <a:xfrm>
            <a:off x="5343100" y="9458119"/>
            <a:ext cx="1689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202D32"/>
                </a:solidFill>
                <a:latin typeface="BenchNine"/>
                <a:ea typeface="BenchNine"/>
                <a:cs typeface="BenchNine"/>
                <a:sym typeface="BenchNine"/>
              </a:rPr>
              <a:t>Stationery</a:t>
            </a:r>
            <a:endParaRPr>
              <a:solidFill>
                <a:srgbClr val="202D32"/>
              </a:solidFill>
              <a:latin typeface="BenchNine"/>
              <a:ea typeface="BenchNine"/>
              <a:cs typeface="BenchNine"/>
              <a:sym typeface="BenchNine"/>
            </a:endParaRPr>
          </a:p>
        </p:txBody>
      </p:sp>
      <p:sp>
        <p:nvSpPr>
          <p:cNvPr id="89" name="Google Shape;89;p13"/>
          <p:cNvSpPr txBox="1"/>
          <p:nvPr/>
        </p:nvSpPr>
        <p:spPr>
          <a:xfrm>
            <a:off x="5343100" y="9886525"/>
            <a:ext cx="1689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202D32"/>
                </a:solidFill>
                <a:latin typeface="BenchNine"/>
                <a:ea typeface="BenchNine"/>
                <a:cs typeface="BenchNine"/>
                <a:sym typeface="BenchNine"/>
              </a:rPr>
              <a:t>Electronic Devices</a:t>
            </a:r>
            <a:endParaRPr>
              <a:solidFill>
                <a:srgbClr val="202D32"/>
              </a:solidFill>
              <a:latin typeface="BenchNine"/>
              <a:ea typeface="BenchNine"/>
              <a:cs typeface="BenchNine"/>
              <a:sym typeface="BenchNine"/>
            </a:endParaRPr>
          </a:p>
        </p:txBody>
      </p:sp>
      <p:sp>
        <p:nvSpPr>
          <p:cNvPr id="90" name="Google Shape;90;p13"/>
          <p:cNvSpPr txBox="1"/>
          <p:nvPr/>
        </p:nvSpPr>
        <p:spPr>
          <a:xfrm>
            <a:off x="5343100" y="8601306"/>
            <a:ext cx="1689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202D32"/>
                </a:solidFill>
                <a:latin typeface="BenchNine"/>
                <a:ea typeface="BenchNine"/>
                <a:cs typeface="BenchNine"/>
                <a:sym typeface="BenchNine"/>
              </a:rPr>
              <a:t>Textbooks and Manuals</a:t>
            </a:r>
            <a:endParaRPr>
              <a:solidFill>
                <a:srgbClr val="202D32"/>
              </a:solidFill>
              <a:latin typeface="BenchNine"/>
              <a:ea typeface="BenchNine"/>
              <a:cs typeface="BenchNine"/>
              <a:sym typeface="BenchNine"/>
            </a:endParaRPr>
          </a:p>
        </p:txBody>
      </p:sp>
      <p:sp>
        <p:nvSpPr>
          <p:cNvPr id="91" name="Google Shape;91;p13"/>
          <p:cNvSpPr/>
          <p:nvPr/>
        </p:nvSpPr>
        <p:spPr>
          <a:xfrm>
            <a:off x="6154150" y="8056800"/>
            <a:ext cx="67800" cy="67800"/>
          </a:xfrm>
          <a:prstGeom prst="ellipse">
            <a:avLst/>
          </a:prstGeom>
          <a:solidFill>
            <a:srgbClr val="5EDA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3"/>
          <p:cNvSpPr/>
          <p:nvPr/>
        </p:nvSpPr>
        <p:spPr>
          <a:xfrm>
            <a:off x="6154150" y="8489925"/>
            <a:ext cx="67800" cy="67800"/>
          </a:xfrm>
          <a:prstGeom prst="ellipse">
            <a:avLst/>
          </a:prstGeom>
          <a:solidFill>
            <a:srgbClr val="5EDA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3" name="Google Shape;93;p13"/>
          <p:cNvSpPr/>
          <p:nvPr/>
        </p:nvSpPr>
        <p:spPr>
          <a:xfrm>
            <a:off x="6154150" y="8894625"/>
            <a:ext cx="67800" cy="67800"/>
          </a:xfrm>
          <a:prstGeom prst="ellipse">
            <a:avLst/>
          </a:prstGeom>
          <a:solidFill>
            <a:srgbClr val="5EDA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4" name="Google Shape;94;p13"/>
          <p:cNvSpPr/>
          <p:nvPr/>
        </p:nvSpPr>
        <p:spPr>
          <a:xfrm>
            <a:off x="6154150" y="9327750"/>
            <a:ext cx="67800" cy="67800"/>
          </a:xfrm>
          <a:prstGeom prst="ellipse">
            <a:avLst/>
          </a:prstGeom>
          <a:solidFill>
            <a:srgbClr val="5EDA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5" name="Google Shape;95;p13"/>
          <p:cNvSpPr/>
          <p:nvPr/>
        </p:nvSpPr>
        <p:spPr>
          <a:xfrm>
            <a:off x="6154150" y="9760875"/>
            <a:ext cx="67800" cy="67800"/>
          </a:xfrm>
          <a:prstGeom prst="ellipse">
            <a:avLst/>
          </a:prstGeom>
          <a:solidFill>
            <a:srgbClr val="5EDA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