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Qwitcher Grypen"/>
      <p:regular r:id="rId7"/>
      <p:bold r:id="rId8"/>
    </p:embeddedFont>
    <p:embeddedFont>
      <p:font typeface="Kalnia"/>
      <p:regular r:id="rId9"/>
      <p:bold r:id="rId10"/>
    </p:embeddedFont>
    <p:embeddedFont>
      <p:font typeface="Kalnia Medium"/>
      <p:regular r:id="rId11"/>
      <p:bold r:id="rId12"/>
    </p:embeddedFont>
    <p:embeddedFont>
      <p:font typeface="Kalnia Light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67">
          <p15:clr>
            <a:srgbClr val="747775"/>
          </p15:clr>
        </p15:guide>
        <p15:guide id="2" pos="266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67"/>
        <p:guide pos="266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KalniaMedium-regular.fntdata"/><Relationship Id="rId10" Type="http://schemas.openxmlformats.org/officeDocument/2006/relationships/font" Target="fonts/Kalnia-bold.fntdata"/><Relationship Id="rId13" Type="http://schemas.openxmlformats.org/officeDocument/2006/relationships/font" Target="fonts/KalniaLight-regular.fntdata"/><Relationship Id="rId12" Type="http://schemas.openxmlformats.org/officeDocument/2006/relationships/font" Target="fonts/Kalnia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Kalnia-regular.fntdata"/><Relationship Id="rId14" Type="http://schemas.openxmlformats.org/officeDocument/2006/relationships/font" Target="fonts/Kalnia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QwitcherGrypen-regular.fntdata"/><Relationship Id="rId8" Type="http://schemas.openxmlformats.org/officeDocument/2006/relationships/font" Target="fonts/QwitcherGrype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825" y="6884325"/>
            <a:ext cx="4162174" cy="38011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163900" y="208489"/>
            <a:ext cx="7078875" cy="1571187"/>
            <a:chOff x="163900" y="208489"/>
            <a:chExt cx="7078875" cy="1571187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14500" y="239726"/>
              <a:ext cx="1228275" cy="1539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3900" y="208489"/>
              <a:ext cx="1400675" cy="14621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58;p13"/>
          <p:cNvGrpSpPr/>
          <p:nvPr/>
        </p:nvGrpSpPr>
        <p:grpSpPr>
          <a:xfrm>
            <a:off x="0" y="9687600"/>
            <a:ext cx="1801475" cy="1006150"/>
            <a:chOff x="0" y="9687600"/>
            <a:chExt cx="1801475" cy="1006150"/>
          </a:xfrm>
        </p:grpSpPr>
        <p:pic>
          <p:nvPicPr>
            <p:cNvPr id="59" name="Google Shape;59;p13"/>
            <p:cNvPicPr preferRelativeResize="0"/>
            <p:nvPr/>
          </p:nvPicPr>
          <p:blipFill rotWithShape="1">
            <a:blip r:embed="rId4">
              <a:alphaModFix/>
            </a:blip>
            <a:srcRect b="69423" l="0" r="0" t="0"/>
            <a:stretch/>
          </p:blipFill>
          <p:spPr>
            <a:xfrm>
              <a:off x="677550" y="10261143"/>
              <a:ext cx="1123925" cy="430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 rotWithShape="1">
            <a:blip r:embed="rId6">
              <a:alphaModFix/>
            </a:blip>
            <a:srcRect b="14871" l="23617" r="0" t="0"/>
            <a:stretch/>
          </p:blipFill>
          <p:spPr>
            <a:xfrm>
              <a:off x="0" y="9687600"/>
              <a:ext cx="998950" cy="1006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Google Shape;61;p13"/>
          <p:cNvGrpSpPr/>
          <p:nvPr/>
        </p:nvGrpSpPr>
        <p:grpSpPr>
          <a:xfrm>
            <a:off x="1178925" y="-318"/>
            <a:ext cx="5152800" cy="1710018"/>
            <a:chOff x="1178925" y="-318"/>
            <a:chExt cx="5152800" cy="1710018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1178925" y="-318"/>
              <a:ext cx="5152800" cy="130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8500">
                  <a:solidFill>
                    <a:srgbClr val="4879AD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Packing List</a:t>
              </a:r>
              <a:endParaRPr b="1" sz="8500">
                <a:solidFill>
                  <a:srgbClr val="4879AD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1983025" y="1371000"/>
              <a:ext cx="3544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200">
                  <a:solidFill>
                    <a:srgbClr val="4879AD"/>
                  </a:solidFill>
                  <a:latin typeface="Kalnia"/>
                  <a:ea typeface="Kalnia"/>
                  <a:cs typeface="Kalnia"/>
                  <a:sym typeface="Kalnia"/>
                </a:rPr>
                <a:t>for the beach </a:t>
              </a:r>
              <a:endParaRPr sz="2200">
                <a:solidFill>
                  <a:srgbClr val="4879AD"/>
                </a:solidFill>
                <a:latin typeface="Kalnia"/>
                <a:ea typeface="Kalnia"/>
                <a:cs typeface="Kalnia"/>
                <a:sym typeface="Kalnia"/>
              </a:endParaRPr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889121" y="2064996"/>
            <a:ext cx="3132094" cy="2593490"/>
            <a:chOff x="889121" y="2064996"/>
            <a:chExt cx="3132094" cy="2593490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889121" y="2064996"/>
              <a:ext cx="280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600">
                  <a:solidFill>
                    <a:srgbClr val="4879AD"/>
                  </a:solidFill>
                  <a:latin typeface="Kalnia Medium"/>
                  <a:ea typeface="Kalnia Medium"/>
                  <a:cs typeface="Kalnia Medium"/>
                  <a:sym typeface="Kalnia Medium"/>
                </a:rPr>
                <a:t>Clothing:</a:t>
              </a:r>
              <a:endParaRPr sz="2600">
                <a:solidFill>
                  <a:srgbClr val="4879AD"/>
                </a:solidFill>
                <a:latin typeface="Kalnia Medium"/>
                <a:ea typeface="Kalnia Medium"/>
                <a:cs typeface="Kalnia Medium"/>
                <a:sym typeface="Kalnia Medium"/>
              </a:endParaRPr>
            </a:p>
          </p:txBody>
        </p:sp>
        <p:grpSp>
          <p:nvGrpSpPr>
            <p:cNvPr id="66" name="Google Shape;66;p13"/>
            <p:cNvGrpSpPr/>
            <p:nvPr/>
          </p:nvGrpSpPr>
          <p:grpSpPr>
            <a:xfrm>
              <a:off x="932700" y="2598773"/>
              <a:ext cx="3088515" cy="246300"/>
              <a:chOff x="932700" y="2598773"/>
              <a:chExt cx="3088515" cy="246300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Flip-flops or sandals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" name="Google Shape;69;p13"/>
            <p:cNvGrpSpPr/>
            <p:nvPr/>
          </p:nvGrpSpPr>
          <p:grpSpPr>
            <a:xfrm>
              <a:off x="932700" y="2901009"/>
              <a:ext cx="3088515" cy="246300"/>
              <a:chOff x="932700" y="2598773"/>
              <a:chExt cx="3088515" cy="246300"/>
            </a:xfrm>
          </p:grpSpPr>
          <p:sp>
            <p:nvSpPr>
              <p:cNvPr id="70" name="Google Shape;70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Swimwear 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" name="Google Shape;72;p13"/>
            <p:cNvGrpSpPr/>
            <p:nvPr/>
          </p:nvGrpSpPr>
          <p:grpSpPr>
            <a:xfrm>
              <a:off x="932700" y="3203244"/>
              <a:ext cx="3088515" cy="246300"/>
              <a:chOff x="932700" y="2598773"/>
              <a:chExt cx="3088515" cy="246300"/>
            </a:xfrm>
          </p:grpSpPr>
          <p:sp>
            <p:nvSpPr>
              <p:cNvPr id="73" name="Google Shape;73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Light clothing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" name="Google Shape;75;p13"/>
            <p:cNvGrpSpPr/>
            <p:nvPr/>
          </p:nvGrpSpPr>
          <p:grpSpPr>
            <a:xfrm>
              <a:off x="932700" y="3505479"/>
              <a:ext cx="3088515" cy="246300"/>
              <a:chOff x="932700" y="2598773"/>
              <a:chExt cx="3088515" cy="246300"/>
            </a:xfrm>
          </p:grpSpPr>
          <p:sp>
            <p:nvSpPr>
              <p:cNvPr id="76" name="Google Shape;76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Hat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932700" y="3807715"/>
              <a:ext cx="3088515" cy="246300"/>
              <a:chOff x="932700" y="2598773"/>
              <a:chExt cx="3088515" cy="246300"/>
            </a:xfrm>
          </p:grpSpPr>
          <p:sp>
            <p:nvSpPr>
              <p:cNvPr id="79" name="Google Shape;79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Sunglasses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1" name="Google Shape;81;p13"/>
            <p:cNvGrpSpPr/>
            <p:nvPr/>
          </p:nvGrpSpPr>
          <p:grpSpPr>
            <a:xfrm>
              <a:off x="932700" y="4109950"/>
              <a:ext cx="3088515" cy="246300"/>
              <a:chOff x="932700" y="2598773"/>
              <a:chExt cx="3088515" cy="246300"/>
            </a:xfrm>
          </p:grpSpPr>
          <p:sp>
            <p:nvSpPr>
              <p:cNvPr id="82" name="Google Shape;82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Beach towel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" name="Google Shape;84;p13"/>
            <p:cNvGrpSpPr/>
            <p:nvPr/>
          </p:nvGrpSpPr>
          <p:grpSpPr>
            <a:xfrm>
              <a:off x="932700" y="4412185"/>
              <a:ext cx="3088515" cy="246300"/>
              <a:chOff x="932700" y="2598773"/>
              <a:chExt cx="3088515" cy="246300"/>
            </a:xfrm>
          </p:grpSpPr>
          <p:sp>
            <p:nvSpPr>
              <p:cNvPr id="85" name="Google Shape;85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Beach cover-up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7" name="Google Shape;87;p13"/>
          <p:cNvGrpSpPr/>
          <p:nvPr/>
        </p:nvGrpSpPr>
        <p:grpSpPr>
          <a:xfrm>
            <a:off x="4225771" y="2064996"/>
            <a:ext cx="3132094" cy="2593490"/>
            <a:chOff x="889121" y="2064996"/>
            <a:chExt cx="3132094" cy="2593490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889121" y="2064996"/>
              <a:ext cx="280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600">
                  <a:solidFill>
                    <a:srgbClr val="4879AD"/>
                  </a:solidFill>
                  <a:latin typeface="Kalnia Medium"/>
                  <a:ea typeface="Kalnia Medium"/>
                  <a:cs typeface="Kalnia Medium"/>
                  <a:sym typeface="Kalnia Medium"/>
                </a:rPr>
                <a:t>Beach Gear:</a:t>
              </a:r>
              <a:endParaRPr sz="2600">
                <a:solidFill>
                  <a:srgbClr val="4879AD"/>
                </a:solidFill>
                <a:latin typeface="Kalnia Medium"/>
                <a:ea typeface="Kalnia Medium"/>
                <a:cs typeface="Kalnia Medium"/>
                <a:sym typeface="Kalnia Medium"/>
              </a:endParaRPr>
            </a:p>
          </p:txBody>
        </p:sp>
        <p:grpSp>
          <p:nvGrpSpPr>
            <p:cNvPr id="89" name="Google Shape;89;p13"/>
            <p:cNvGrpSpPr/>
            <p:nvPr/>
          </p:nvGrpSpPr>
          <p:grpSpPr>
            <a:xfrm>
              <a:off x="932700" y="2598773"/>
              <a:ext cx="3088515" cy="246300"/>
              <a:chOff x="932700" y="2598773"/>
              <a:chExt cx="3088515" cy="246300"/>
            </a:xfrm>
          </p:grpSpPr>
          <p:sp>
            <p:nvSpPr>
              <p:cNvPr id="90" name="Google Shape;90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Beach umbrella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" name="Google Shape;92;p13"/>
            <p:cNvGrpSpPr/>
            <p:nvPr/>
          </p:nvGrpSpPr>
          <p:grpSpPr>
            <a:xfrm>
              <a:off x="932700" y="2901009"/>
              <a:ext cx="3088515" cy="246300"/>
              <a:chOff x="932700" y="2598773"/>
              <a:chExt cx="3088515" cy="246300"/>
            </a:xfrm>
          </p:grpSpPr>
          <p:sp>
            <p:nvSpPr>
              <p:cNvPr id="93" name="Google Shape;93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Canopy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" name="Google Shape;95;p13"/>
            <p:cNvGrpSpPr/>
            <p:nvPr/>
          </p:nvGrpSpPr>
          <p:grpSpPr>
            <a:xfrm>
              <a:off x="932700" y="3203244"/>
              <a:ext cx="3088515" cy="246300"/>
              <a:chOff x="932700" y="2598773"/>
              <a:chExt cx="3088515" cy="246300"/>
            </a:xfrm>
          </p:grpSpPr>
          <p:sp>
            <p:nvSpPr>
              <p:cNvPr id="96" name="Google Shape;96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Beach chairs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" name="Google Shape;98;p13"/>
            <p:cNvGrpSpPr/>
            <p:nvPr/>
          </p:nvGrpSpPr>
          <p:grpSpPr>
            <a:xfrm>
              <a:off x="932700" y="3505479"/>
              <a:ext cx="3088515" cy="246300"/>
              <a:chOff x="932700" y="2598773"/>
              <a:chExt cx="3088515" cy="246300"/>
            </a:xfrm>
          </p:grpSpPr>
          <p:sp>
            <p:nvSpPr>
              <p:cNvPr id="99" name="Google Shape;99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Portable beach mat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" name="Google Shape;101;p13"/>
            <p:cNvGrpSpPr/>
            <p:nvPr/>
          </p:nvGrpSpPr>
          <p:grpSpPr>
            <a:xfrm>
              <a:off x="932700" y="3807715"/>
              <a:ext cx="3088515" cy="246300"/>
              <a:chOff x="932700" y="2598773"/>
              <a:chExt cx="3088515" cy="246300"/>
            </a:xfrm>
          </p:grpSpPr>
          <p:sp>
            <p:nvSpPr>
              <p:cNvPr id="102" name="Google Shape;102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Beach tent 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" name="Google Shape;104;p13"/>
            <p:cNvGrpSpPr/>
            <p:nvPr/>
          </p:nvGrpSpPr>
          <p:grpSpPr>
            <a:xfrm>
              <a:off x="932700" y="4109950"/>
              <a:ext cx="3088515" cy="246300"/>
              <a:chOff x="932700" y="2598773"/>
              <a:chExt cx="3088515" cy="246300"/>
            </a:xfrm>
          </p:grpSpPr>
          <p:sp>
            <p:nvSpPr>
              <p:cNvPr id="105" name="Google Shape;105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Shelter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" name="Google Shape;107;p13"/>
            <p:cNvGrpSpPr/>
            <p:nvPr/>
          </p:nvGrpSpPr>
          <p:grpSpPr>
            <a:xfrm>
              <a:off x="932700" y="4412185"/>
              <a:ext cx="3088515" cy="246300"/>
              <a:chOff x="932700" y="2598773"/>
              <a:chExt cx="3088515" cy="246300"/>
            </a:xfrm>
          </p:grpSpPr>
          <p:sp>
            <p:nvSpPr>
              <p:cNvPr id="108" name="Google Shape;108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Beach bag or tote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0" name="Google Shape;110;p13"/>
          <p:cNvGrpSpPr/>
          <p:nvPr/>
        </p:nvGrpSpPr>
        <p:grpSpPr>
          <a:xfrm>
            <a:off x="889121" y="5040985"/>
            <a:ext cx="3132094" cy="1969984"/>
            <a:chOff x="889121" y="2064996"/>
            <a:chExt cx="3132094" cy="1969984"/>
          </a:xfrm>
        </p:grpSpPr>
        <p:sp>
          <p:nvSpPr>
            <p:cNvPr id="111" name="Google Shape;111;p13"/>
            <p:cNvSpPr txBox="1"/>
            <p:nvPr/>
          </p:nvSpPr>
          <p:spPr>
            <a:xfrm>
              <a:off x="889121" y="2064996"/>
              <a:ext cx="280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600">
                  <a:solidFill>
                    <a:srgbClr val="4879AD"/>
                  </a:solidFill>
                  <a:latin typeface="Kalnia Medium"/>
                  <a:ea typeface="Kalnia Medium"/>
                  <a:cs typeface="Kalnia Medium"/>
                  <a:sym typeface="Kalnia Medium"/>
                </a:rPr>
                <a:t>Sun Protection:</a:t>
              </a:r>
              <a:endParaRPr sz="2600">
                <a:solidFill>
                  <a:srgbClr val="4879AD"/>
                </a:solidFill>
                <a:latin typeface="Kalnia Medium"/>
                <a:ea typeface="Kalnia Medium"/>
                <a:cs typeface="Kalnia Medium"/>
                <a:sym typeface="Kalnia Medium"/>
              </a:endParaRPr>
            </a:p>
          </p:txBody>
        </p:sp>
        <p:grpSp>
          <p:nvGrpSpPr>
            <p:cNvPr id="112" name="Google Shape;112;p13"/>
            <p:cNvGrpSpPr/>
            <p:nvPr/>
          </p:nvGrpSpPr>
          <p:grpSpPr>
            <a:xfrm>
              <a:off x="932700" y="2598773"/>
              <a:ext cx="3088515" cy="246300"/>
              <a:chOff x="932700" y="2598773"/>
              <a:chExt cx="3088515" cy="246300"/>
            </a:xfrm>
          </p:grpSpPr>
          <p:sp>
            <p:nvSpPr>
              <p:cNvPr id="113" name="Google Shape;113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Sunscreen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" name="Google Shape;115;p13"/>
            <p:cNvGrpSpPr/>
            <p:nvPr/>
          </p:nvGrpSpPr>
          <p:grpSpPr>
            <a:xfrm>
              <a:off x="932700" y="2901009"/>
              <a:ext cx="3088515" cy="246300"/>
              <a:chOff x="932700" y="2598773"/>
              <a:chExt cx="3088515" cy="246300"/>
            </a:xfrm>
          </p:grpSpPr>
          <p:sp>
            <p:nvSpPr>
              <p:cNvPr id="116" name="Google Shape;116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Lip balm with SPF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13"/>
            <p:cNvGrpSpPr/>
            <p:nvPr/>
          </p:nvGrpSpPr>
          <p:grpSpPr>
            <a:xfrm>
              <a:off x="932700" y="3203244"/>
              <a:ext cx="3088515" cy="246300"/>
              <a:chOff x="932700" y="2598773"/>
              <a:chExt cx="3088515" cy="246300"/>
            </a:xfrm>
          </p:grpSpPr>
          <p:sp>
            <p:nvSpPr>
              <p:cNvPr id="119" name="Google Shape;119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Aloe vera gel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20" name="Google Shape;120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" name="Google Shape;121;p13"/>
            <p:cNvGrpSpPr/>
            <p:nvPr/>
          </p:nvGrpSpPr>
          <p:grpSpPr>
            <a:xfrm>
              <a:off x="932700" y="3505479"/>
              <a:ext cx="3088515" cy="529500"/>
              <a:chOff x="932700" y="2598773"/>
              <a:chExt cx="3088515" cy="529500"/>
            </a:xfrm>
          </p:grpSpPr>
          <p:sp>
            <p:nvSpPr>
              <p:cNvPr id="122" name="Google Shape;122;p13"/>
              <p:cNvSpPr txBox="1"/>
              <p:nvPr/>
            </p:nvSpPr>
            <p:spPr>
              <a:xfrm>
                <a:off x="1218315" y="2598773"/>
                <a:ext cx="2802900" cy="52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Sun hat or umbrella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for extra shade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4" name="Google Shape;124;p13"/>
          <p:cNvGrpSpPr/>
          <p:nvPr/>
        </p:nvGrpSpPr>
        <p:grpSpPr>
          <a:xfrm>
            <a:off x="4225771" y="5040985"/>
            <a:ext cx="3132094" cy="1686784"/>
            <a:chOff x="889121" y="2064996"/>
            <a:chExt cx="3132094" cy="1686784"/>
          </a:xfrm>
        </p:grpSpPr>
        <p:sp>
          <p:nvSpPr>
            <p:cNvPr id="125" name="Google Shape;125;p13"/>
            <p:cNvSpPr txBox="1"/>
            <p:nvPr/>
          </p:nvSpPr>
          <p:spPr>
            <a:xfrm>
              <a:off x="889121" y="2064996"/>
              <a:ext cx="280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600">
                  <a:solidFill>
                    <a:srgbClr val="4879AD"/>
                  </a:solidFill>
                  <a:latin typeface="Kalnia Medium"/>
                  <a:ea typeface="Kalnia Medium"/>
                  <a:cs typeface="Kalnia Medium"/>
                  <a:sym typeface="Kalnia Medium"/>
                </a:rPr>
                <a:t>Entertainment:</a:t>
              </a:r>
              <a:endParaRPr sz="2600">
                <a:solidFill>
                  <a:srgbClr val="4879AD"/>
                </a:solidFill>
                <a:latin typeface="Kalnia Medium"/>
                <a:ea typeface="Kalnia Medium"/>
                <a:cs typeface="Kalnia Medium"/>
                <a:sym typeface="Kalnia Medium"/>
              </a:endParaRPr>
            </a:p>
          </p:txBody>
        </p:sp>
        <p:grpSp>
          <p:nvGrpSpPr>
            <p:cNvPr id="126" name="Google Shape;126;p13"/>
            <p:cNvGrpSpPr/>
            <p:nvPr/>
          </p:nvGrpSpPr>
          <p:grpSpPr>
            <a:xfrm>
              <a:off x="932700" y="2598773"/>
              <a:ext cx="3088515" cy="246300"/>
              <a:chOff x="932700" y="2598773"/>
              <a:chExt cx="3088515" cy="246300"/>
            </a:xfrm>
          </p:grpSpPr>
          <p:sp>
            <p:nvSpPr>
              <p:cNvPr id="127" name="Google Shape;127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Frisbee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28" name="Google Shape;128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" name="Google Shape;129;p13"/>
            <p:cNvGrpSpPr/>
            <p:nvPr/>
          </p:nvGrpSpPr>
          <p:grpSpPr>
            <a:xfrm>
              <a:off x="932700" y="2901009"/>
              <a:ext cx="3088515" cy="246300"/>
              <a:chOff x="932700" y="2598773"/>
              <a:chExt cx="3088515" cy="246300"/>
            </a:xfrm>
          </p:grpSpPr>
          <p:sp>
            <p:nvSpPr>
              <p:cNvPr id="130" name="Google Shape;130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Waterproof speaker 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" name="Google Shape;132;p13"/>
            <p:cNvGrpSpPr/>
            <p:nvPr/>
          </p:nvGrpSpPr>
          <p:grpSpPr>
            <a:xfrm>
              <a:off x="932700" y="3203244"/>
              <a:ext cx="3088515" cy="246300"/>
              <a:chOff x="932700" y="2598773"/>
              <a:chExt cx="3088515" cy="246300"/>
            </a:xfrm>
          </p:grpSpPr>
          <p:sp>
            <p:nvSpPr>
              <p:cNvPr id="133" name="Google Shape;133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Portable music player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5" name="Google Shape;135;p13"/>
            <p:cNvGrpSpPr/>
            <p:nvPr/>
          </p:nvGrpSpPr>
          <p:grpSpPr>
            <a:xfrm>
              <a:off x="932700" y="3505479"/>
              <a:ext cx="3088515" cy="246300"/>
              <a:chOff x="932700" y="2598773"/>
              <a:chExt cx="3088515" cy="246300"/>
            </a:xfrm>
          </p:grpSpPr>
          <p:sp>
            <p:nvSpPr>
              <p:cNvPr id="136" name="Google Shape;136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Books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8" name="Google Shape;138;p13"/>
          <p:cNvGrpSpPr/>
          <p:nvPr/>
        </p:nvGrpSpPr>
        <p:grpSpPr>
          <a:xfrm>
            <a:off x="889121" y="7378774"/>
            <a:ext cx="3132094" cy="2593490"/>
            <a:chOff x="889121" y="2064996"/>
            <a:chExt cx="3132094" cy="2593490"/>
          </a:xfrm>
        </p:grpSpPr>
        <p:sp>
          <p:nvSpPr>
            <p:cNvPr id="139" name="Google Shape;139;p13"/>
            <p:cNvSpPr txBox="1"/>
            <p:nvPr/>
          </p:nvSpPr>
          <p:spPr>
            <a:xfrm>
              <a:off x="889121" y="2064996"/>
              <a:ext cx="280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600">
                  <a:solidFill>
                    <a:srgbClr val="4879AD"/>
                  </a:solidFill>
                  <a:latin typeface="Kalnia Medium"/>
                  <a:ea typeface="Kalnia Medium"/>
                  <a:cs typeface="Kalnia Medium"/>
                  <a:sym typeface="Kalnia Medium"/>
                </a:rPr>
                <a:t>Water &amp; Snack:</a:t>
              </a:r>
              <a:endParaRPr sz="2600">
                <a:solidFill>
                  <a:srgbClr val="4879AD"/>
                </a:solidFill>
                <a:latin typeface="Kalnia Medium"/>
                <a:ea typeface="Kalnia Medium"/>
                <a:cs typeface="Kalnia Medium"/>
                <a:sym typeface="Kalnia Medium"/>
              </a:endParaRPr>
            </a:p>
          </p:txBody>
        </p:sp>
        <p:grpSp>
          <p:nvGrpSpPr>
            <p:cNvPr id="140" name="Google Shape;140;p13"/>
            <p:cNvGrpSpPr/>
            <p:nvPr/>
          </p:nvGrpSpPr>
          <p:grpSpPr>
            <a:xfrm>
              <a:off x="932700" y="2598773"/>
              <a:ext cx="3088515" cy="246300"/>
              <a:chOff x="932700" y="2598773"/>
              <a:chExt cx="3088515" cy="246300"/>
            </a:xfrm>
          </p:grpSpPr>
          <p:sp>
            <p:nvSpPr>
              <p:cNvPr id="141" name="Google Shape;141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Water bottles (big)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" name="Google Shape;143;p13"/>
            <p:cNvGrpSpPr/>
            <p:nvPr/>
          </p:nvGrpSpPr>
          <p:grpSpPr>
            <a:xfrm>
              <a:off x="932700" y="2901009"/>
              <a:ext cx="3088515" cy="246300"/>
              <a:chOff x="932700" y="2598773"/>
              <a:chExt cx="3088515" cy="246300"/>
            </a:xfrm>
          </p:grpSpPr>
          <p:sp>
            <p:nvSpPr>
              <p:cNvPr id="144" name="Google Shape;144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Electrolyte drinks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" name="Google Shape;146;p13"/>
            <p:cNvGrpSpPr/>
            <p:nvPr/>
          </p:nvGrpSpPr>
          <p:grpSpPr>
            <a:xfrm>
              <a:off x="932700" y="3203244"/>
              <a:ext cx="3088515" cy="246300"/>
              <a:chOff x="932700" y="2598773"/>
              <a:chExt cx="3088515" cy="246300"/>
            </a:xfrm>
          </p:grpSpPr>
          <p:sp>
            <p:nvSpPr>
              <p:cNvPr id="147" name="Google Shape;147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Granola bars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" name="Google Shape;149;p13"/>
            <p:cNvGrpSpPr/>
            <p:nvPr/>
          </p:nvGrpSpPr>
          <p:grpSpPr>
            <a:xfrm>
              <a:off x="932700" y="3505479"/>
              <a:ext cx="3088515" cy="246300"/>
              <a:chOff x="932700" y="2598773"/>
              <a:chExt cx="3088515" cy="246300"/>
            </a:xfrm>
          </p:grpSpPr>
          <p:sp>
            <p:nvSpPr>
              <p:cNvPr id="150" name="Google Shape;150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Snacks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" name="Google Shape;152;p13"/>
            <p:cNvGrpSpPr/>
            <p:nvPr/>
          </p:nvGrpSpPr>
          <p:grpSpPr>
            <a:xfrm>
              <a:off x="932700" y="3807715"/>
              <a:ext cx="3088515" cy="246300"/>
              <a:chOff x="932700" y="2598773"/>
              <a:chExt cx="3088515" cy="246300"/>
            </a:xfrm>
          </p:grpSpPr>
          <p:sp>
            <p:nvSpPr>
              <p:cNvPr id="153" name="Google Shape;153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Fruits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54" name="Google Shape;154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" name="Google Shape;155;p13"/>
            <p:cNvGrpSpPr/>
            <p:nvPr/>
          </p:nvGrpSpPr>
          <p:grpSpPr>
            <a:xfrm>
              <a:off x="932700" y="4109950"/>
              <a:ext cx="3088515" cy="246300"/>
              <a:chOff x="932700" y="2598773"/>
              <a:chExt cx="3088515" cy="246300"/>
            </a:xfrm>
          </p:grpSpPr>
          <p:sp>
            <p:nvSpPr>
              <p:cNvPr id="156" name="Google Shape;156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Nuts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57" name="Google Shape;157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" name="Google Shape;158;p13"/>
            <p:cNvGrpSpPr/>
            <p:nvPr/>
          </p:nvGrpSpPr>
          <p:grpSpPr>
            <a:xfrm>
              <a:off x="932700" y="4412185"/>
              <a:ext cx="3088515" cy="246300"/>
              <a:chOff x="932700" y="2598773"/>
              <a:chExt cx="3088515" cy="246300"/>
            </a:xfrm>
          </p:grpSpPr>
          <p:sp>
            <p:nvSpPr>
              <p:cNvPr id="159" name="Google Shape;159;p13"/>
              <p:cNvSpPr txBox="1"/>
              <p:nvPr/>
            </p:nvSpPr>
            <p:spPr>
              <a:xfrm>
                <a:off x="1218315" y="2598773"/>
                <a:ext cx="2802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879AD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Cooler bag</a:t>
                </a:r>
                <a:endParaRPr sz="1600">
                  <a:solidFill>
                    <a:srgbClr val="4879AD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>
                <a:off x="932700" y="2642723"/>
                <a:ext cx="158400" cy="158400"/>
              </a:xfrm>
              <a:prstGeom prst="ellipse">
                <a:avLst/>
              </a:prstGeom>
              <a:solidFill>
                <a:srgbClr val="DE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