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egreya Medium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AlegreyaMedium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legreyaMedium-italic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egreyaMedium-regular.fntdata"/><Relationship Id="rId8" Type="http://schemas.openxmlformats.org/officeDocument/2006/relationships/font" Target="fonts/Alegreya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EDEDED"/>
            </a:solidFill>
            <a:ln cap="flat" cmpd="sng" w="38100">
              <a:solidFill>
                <a:srgbClr val="A6BF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63825" y="66675"/>
              <a:ext cx="7432500" cy="10566600"/>
            </a:xfrm>
            <a:prstGeom prst="rect">
              <a:avLst/>
            </a:prstGeom>
            <a:noFill/>
            <a:ln cap="flat" cmpd="sng" w="19050">
              <a:solidFill>
                <a:srgbClr val="A6BF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266700" y="3805250"/>
            <a:ext cx="7023300" cy="5514925"/>
            <a:chOff x="266700" y="3805250"/>
            <a:chExt cx="7023300" cy="5514925"/>
          </a:xfrm>
        </p:grpSpPr>
        <p:sp>
          <p:nvSpPr>
            <p:cNvPr id="58" name="Google Shape;58;p13"/>
            <p:cNvSpPr/>
            <p:nvPr/>
          </p:nvSpPr>
          <p:spPr>
            <a:xfrm>
              <a:off x="266700" y="3805250"/>
              <a:ext cx="7023300" cy="342900"/>
            </a:xfrm>
            <a:prstGeom prst="rect">
              <a:avLst/>
            </a:prstGeom>
            <a:solidFill>
              <a:srgbClr val="A6BF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266700" y="4105275"/>
              <a:ext cx="7023300" cy="5214900"/>
              <a:chOff x="266700" y="4105275"/>
              <a:chExt cx="7023300" cy="5214900"/>
            </a:xfrm>
          </p:grpSpPr>
          <p:sp>
            <p:nvSpPr>
              <p:cNvPr id="60" name="Google Shape;60;p13"/>
              <p:cNvSpPr/>
              <p:nvPr/>
            </p:nvSpPr>
            <p:spPr>
              <a:xfrm>
                <a:off x="266700" y="4148150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266700" y="4545253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266700" y="4943596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266700" y="5340699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266700" y="5737802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266700" y="6134905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266700" y="6533249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266700" y="6930351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266700" y="7327454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266700" y="7724557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266700" y="8122901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266700" y="8520004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266700" y="8918347"/>
                <a:ext cx="7023300" cy="397200"/>
              </a:xfrm>
              <a:prstGeom prst="rect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1485913" y="4105275"/>
                <a:ext cx="0" cy="5214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6029338" y="4105275"/>
                <a:ext cx="0" cy="5214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BFA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5" name="Google Shape;75;p13"/>
          <p:cNvGrpSpPr/>
          <p:nvPr/>
        </p:nvGrpSpPr>
        <p:grpSpPr>
          <a:xfrm>
            <a:off x="266700" y="2771775"/>
            <a:ext cx="7023350" cy="743100"/>
            <a:chOff x="266700" y="2771775"/>
            <a:chExt cx="7023350" cy="743100"/>
          </a:xfrm>
        </p:grpSpPr>
        <p:sp>
          <p:nvSpPr>
            <p:cNvPr id="76" name="Google Shape;76;p13"/>
            <p:cNvSpPr/>
            <p:nvPr/>
          </p:nvSpPr>
          <p:spPr>
            <a:xfrm>
              <a:off x="266700" y="2771775"/>
              <a:ext cx="2376600" cy="743100"/>
            </a:xfrm>
            <a:prstGeom prst="rect">
              <a:avLst/>
            </a:prstGeom>
            <a:noFill/>
            <a:ln cap="flat" cmpd="sng" w="9525">
              <a:solidFill>
                <a:srgbClr val="A6BF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948250" y="2771775"/>
              <a:ext cx="2341800" cy="743100"/>
            </a:xfrm>
            <a:prstGeom prst="rect">
              <a:avLst/>
            </a:prstGeom>
            <a:noFill/>
            <a:ln cap="flat" cmpd="sng" w="9525">
              <a:solidFill>
                <a:srgbClr val="A6BF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643300" y="2771775"/>
              <a:ext cx="2304900" cy="743100"/>
            </a:xfrm>
            <a:prstGeom prst="rect">
              <a:avLst/>
            </a:prstGeom>
            <a:noFill/>
            <a:ln cap="flat" cmpd="sng" w="9525">
              <a:solidFill>
                <a:srgbClr val="A6BF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66700" y="2771775"/>
              <a:ext cx="2376600" cy="342900"/>
            </a:xfrm>
            <a:prstGeom prst="rect">
              <a:avLst/>
            </a:prstGeom>
            <a:solidFill>
              <a:srgbClr val="A6BF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948250" y="2771775"/>
              <a:ext cx="2341800" cy="342900"/>
            </a:xfrm>
            <a:prstGeom prst="rect">
              <a:avLst/>
            </a:prstGeom>
            <a:solidFill>
              <a:srgbClr val="A6BF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643300" y="2771775"/>
              <a:ext cx="2304900" cy="342900"/>
            </a:xfrm>
            <a:prstGeom prst="rect">
              <a:avLst/>
            </a:prstGeom>
            <a:solidFill>
              <a:srgbClr val="A6BF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3"/>
          <p:cNvSpPr txBox="1"/>
          <p:nvPr/>
        </p:nvSpPr>
        <p:spPr>
          <a:xfrm>
            <a:off x="117600" y="142875"/>
            <a:ext cx="39447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PACKING SLIP</a:t>
            </a:r>
            <a:endParaRPr sz="46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 rot="10800000">
            <a:off x="3876725" y="800100"/>
            <a:ext cx="3424200" cy="0"/>
          </a:xfrm>
          <a:prstGeom prst="straightConnector1">
            <a:avLst/>
          </a:prstGeom>
          <a:noFill/>
          <a:ln cap="flat" cmpd="sng" w="19050">
            <a:solidFill>
              <a:srgbClr val="415B5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>
            <a:off x="6453200" y="385775"/>
            <a:ext cx="857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Josefin Sans"/>
                <a:ea typeface="Josefin Sans"/>
                <a:cs typeface="Josefin Sans"/>
                <a:sym typeface="Josefin Sans"/>
              </a:rPr>
              <a:t>Date: Date</a:t>
            </a:r>
            <a:endParaRPr sz="12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252413" y="1233500"/>
            <a:ext cx="1800300" cy="1108800"/>
            <a:chOff x="252413" y="1233500"/>
            <a:chExt cx="1800300" cy="11088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252413" y="1233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Your Company 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252413" y="14183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Street Address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252413" y="16031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City, ST  ZIP Code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252413" y="17879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Phone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252413" y="19727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Fax number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252413" y="2157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E-mail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2343150" y="1228738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SHIP TO: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2895613" y="1233500"/>
            <a:ext cx="1800300" cy="1108800"/>
            <a:chOff x="2895613" y="1233500"/>
            <a:chExt cx="1800300" cy="11088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2895613" y="1233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2895613" y="14183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Company 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2895613" y="16031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Street Address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2895613" y="17879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City, ST  ZIP Code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2895613" y="19727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Phone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2895613" y="2157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Customer ID: ABC12345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100" name="Google Shape;100;p13"/>
          <p:cNvSpPr txBox="1"/>
          <p:nvPr/>
        </p:nvSpPr>
        <p:spPr>
          <a:xfrm>
            <a:off x="4948250" y="1228738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BILL TO: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5519513" y="1233500"/>
            <a:ext cx="1800300" cy="1108800"/>
            <a:chOff x="2895613" y="1233500"/>
            <a:chExt cx="1800300" cy="11088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2895613" y="1233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2895613" y="14183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Company 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2895613" y="16031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Street Address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2895613" y="17879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City, ST  ZIP Code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2895613" y="19727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Phone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2895613" y="2157500"/>
              <a:ext cx="1800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Customer ID: ABC12345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108" name="Google Shape;108;p13"/>
          <p:cNvSpPr txBox="1"/>
          <p:nvPr/>
        </p:nvSpPr>
        <p:spPr>
          <a:xfrm>
            <a:off x="342918" y="28527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ORDER DATE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2729076" y="2852750"/>
            <a:ext cx="130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ORDER NUMBER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029219" y="2852750"/>
            <a:ext cx="581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JOB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42918" y="3886225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ITEM #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581313" y="3886225"/>
            <a:ext cx="130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DESCRIPTION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6115091" y="3886225"/>
            <a:ext cx="9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5B54"/>
                </a:solidFill>
                <a:latin typeface="Alegreya Medium"/>
                <a:ea typeface="Alegreya Medium"/>
                <a:cs typeface="Alegreya Medium"/>
                <a:sym typeface="Alegreya Medium"/>
              </a:rPr>
              <a:t>QUANTITY</a:t>
            </a:r>
            <a:endParaRPr sz="1200">
              <a:solidFill>
                <a:srgbClr val="415B54"/>
              </a:solidFill>
              <a:latin typeface="Alegreya Medium"/>
              <a:ea typeface="Alegreya Medium"/>
              <a:cs typeface="Alegreya Medium"/>
              <a:sym typeface="Alegreya Medium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281063" y="9610738"/>
            <a:ext cx="7023330" cy="737263"/>
            <a:chOff x="281063" y="9610738"/>
            <a:chExt cx="7023330" cy="737263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281063" y="9610738"/>
              <a:ext cx="702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Comments: Backordered items will ship as they become available. Please contact the Customer Service department at (123) 456 78 99 with any questions or concerns.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457693" y="10163200"/>
              <a:ext cx="2846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Josefin Sans"/>
                  <a:ea typeface="Josefin Sans"/>
                  <a:cs typeface="Josefin Sans"/>
                  <a:sym typeface="Josefin Sans"/>
                </a:rPr>
                <a:t>Thank you for your order!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