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Bebas Neue"/>
      <p:regular r:id="rId7"/>
    </p:embeddedFont>
    <p:embeddedFont>
      <p:font typeface="Kaushan Script"/>
      <p:regular r:id="rId8"/>
    </p:embeddedFont>
    <p:embeddedFont>
      <p:font typeface="Josefin Sa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  <p15:guide id="3" pos="35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  <p:guide pos="35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JosefinSans-italic.fntdata"/><Relationship Id="rId10" Type="http://schemas.openxmlformats.org/officeDocument/2006/relationships/font" Target="fonts/JosefinSans-bold.fntdata"/><Relationship Id="rId12" Type="http://schemas.openxmlformats.org/officeDocument/2006/relationships/font" Target="fonts/JosefinSans-boldItalic.fntdata"/><Relationship Id="rId9" Type="http://schemas.openxmlformats.org/officeDocument/2006/relationships/font" Target="fonts/JosefinSa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ebasNeue-regular.fntdata"/><Relationship Id="rId8" Type="http://schemas.openxmlformats.org/officeDocument/2006/relationships/font" Target="fonts/KaushanScrip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Relationship Id="rId4" Type="http://schemas.openxmlformats.org/officeDocument/2006/relationships/image" Target="../media/image6.png"/><Relationship Id="rId9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1.png"/><Relationship Id="rId7" Type="http://schemas.openxmlformats.org/officeDocument/2006/relationships/image" Target="../media/image5.png"/><Relationship Id="rId8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"/>
            <a:ext cx="7560000" cy="1069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1371" l="1643" r="1137" t="1371"/>
          <a:stretch/>
        </p:blipFill>
        <p:spPr>
          <a:xfrm>
            <a:off x="0" y="0"/>
            <a:ext cx="7559999" cy="106923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5">
            <a:alphaModFix/>
          </a:blip>
          <a:srcRect b="0" l="0" r="12503" t="0"/>
          <a:stretch/>
        </p:blipFill>
        <p:spPr>
          <a:xfrm>
            <a:off x="5339150" y="391775"/>
            <a:ext cx="2220849" cy="230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6">
            <a:alphaModFix/>
          </a:blip>
          <a:srcRect b="0" l="0" r="0" t="4260"/>
          <a:stretch/>
        </p:blipFill>
        <p:spPr>
          <a:xfrm>
            <a:off x="19050" y="85725"/>
            <a:ext cx="3259925" cy="184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968700" y="9626526"/>
            <a:ext cx="3198500" cy="1046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938850" y="10001250"/>
            <a:ext cx="373875" cy="3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1847850" y="361950"/>
            <a:ext cx="3810000" cy="1231500"/>
          </a:xfrm>
          <a:prstGeom prst="rect">
            <a:avLst/>
          </a:prstGeom>
          <a:noFill/>
          <a:ln>
            <a:noFill/>
          </a:ln>
          <a:effectLst>
            <a:outerShdw blurRad="85725" rotWithShape="0" algn="bl" dist="38100">
              <a:srgbClr val="003333">
                <a:alpha val="95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6800">
                <a:solidFill>
                  <a:srgbClr val="96CCA4"/>
                </a:solidFill>
                <a:latin typeface="Kaushan Script"/>
                <a:ea typeface="Kaushan Script"/>
                <a:cs typeface="Kaushan Script"/>
                <a:sym typeface="Kaushan Script"/>
              </a:rPr>
              <a:t>Packing</a:t>
            </a:r>
            <a:endParaRPr sz="6800">
              <a:solidFill>
                <a:srgbClr val="96CCA4"/>
              </a:solidFill>
              <a:latin typeface="Kaushan Script"/>
              <a:ea typeface="Kaushan Script"/>
              <a:cs typeface="Kaushan Script"/>
              <a:sym typeface="Kaushan Scrip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5330425" y="1166925"/>
            <a:ext cx="9846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For</a:t>
            </a:r>
            <a:endParaRPr sz="25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038225" y="1390650"/>
            <a:ext cx="5486400" cy="1262100"/>
          </a:xfrm>
          <a:prstGeom prst="rect">
            <a:avLst/>
          </a:prstGeom>
          <a:noFill/>
          <a:ln>
            <a:noFill/>
          </a:ln>
          <a:effectLst>
            <a:outerShdw rotWithShape="0" algn="bl" dist="57150">
              <a:srgbClr val="003333">
                <a:alpha val="86000"/>
              </a:srgbClr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8200">
                <a:solidFill>
                  <a:srgbClr val="FFEE00"/>
                </a:solidFill>
                <a:latin typeface="Bebas Neue"/>
                <a:ea typeface="Bebas Neue"/>
                <a:cs typeface="Bebas Neue"/>
                <a:sym typeface="Bebas Neue"/>
              </a:rPr>
              <a:t>Vacation List</a:t>
            </a:r>
            <a:endParaRPr sz="8200">
              <a:solidFill>
                <a:srgbClr val="FFEE00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552450" y="2871788"/>
            <a:ext cx="2743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solidFill>
                  <a:srgbClr val="96CCA4"/>
                </a:solidFill>
                <a:latin typeface="Impact"/>
                <a:ea typeface="Impact"/>
                <a:cs typeface="Impact"/>
                <a:sym typeface="Impact"/>
              </a:rPr>
              <a:t>Beach Gear:</a:t>
            </a:r>
            <a:endParaRPr sz="2600">
              <a:solidFill>
                <a:srgbClr val="96CCA4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pSp>
        <p:nvGrpSpPr>
          <p:cNvPr id="64" name="Google Shape;64;p13"/>
          <p:cNvGrpSpPr/>
          <p:nvPr/>
        </p:nvGrpSpPr>
        <p:grpSpPr>
          <a:xfrm>
            <a:off x="552450" y="3357575"/>
            <a:ext cx="2893375" cy="1708350"/>
            <a:chOff x="552450" y="3357575"/>
            <a:chExt cx="2893375" cy="1708350"/>
          </a:xfrm>
        </p:grpSpPr>
        <p:grpSp>
          <p:nvGrpSpPr>
            <p:cNvPr id="65" name="Google Shape;65;p13"/>
            <p:cNvGrpSpPr/>
            <p:nvPr/>
          </p:nvGrpSpPr>
          <p:grpSpPr>
            <a:xfrm>
              <a:off x="552450" y="3357575"/>
              <a:ext cx="2843138" cy="246300"/>
              <a:chOff x="552450" y="3357575"/>
              <a:chExt cx="2843138" cy="246300"/>
            </a:xfrm>
          </p:grpSpPr>
          <p:sp>
            <p:nvSpPr>
              <p:cNvPr id="66" name="Google Shape;66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Umbrella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67" name="Google Shape;67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68" name="Google Shape;68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3219450" y="3359943"/>
              <a:ext cx="226375" cy="1802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9" name="Google Shape;69;p13"/>
            <p:cNvGrpSpPr/>
            <p:nvPr/>
          </p:nvGrpSpPr>
          <p:grpSpPr>
            <a:xfrm>
              <a:off x="552450" y="3649985"/>
              <a:ext cx="2843138" cy="246300"/>
              <a:chOff x="552450" y="3357575"/>
              <a:chExt cx="2843138" cy="246300"/>
            </a:xfrm>
          </p:grpSpPr>
          <p:sp>
            <p:nvSpPr>
              <p:cNvPr id="70" name="Google Shape;70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Beach Chair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71" name="Google Shape;71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2" name="Google Shape;72;p13"/>
            <p:cNvGrpSpPr/>
            <p:nvPr/>
          </p:nvGrpSpPr>
          <p:grpSpPr>
            <a:xfrm>
              <a:off x="552450" y="3942395"/>
              <a:ext cx="2843138" cy="246300"/>
              <a:chOff x="552450" y="3357575"/>
              <a:chExt cx="2843138" cy="246300"/>
            </a:xfrm>
          </p:grpSpPr>
          <p:sp>
            <p:nvSpPr>
              <p:cNvPr id="73" name="Google Shape;73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Waterproof Blanket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74" name="Google Shape;74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5" name="Google Shape;75;p13"/>
            <p:cNvGrpSpPr/>
            <p:nvPr/>
          </p:nvGrpSpPr>
          <p:grpSpPr>
            <a:xfrm>
              <a:off x="552450" y="4234805"/>
              <a:ext cx="2843138" cy="246300"/>
              <a:chOff x="552450" y="3357575"/>
              <a:chExt cx="2843138" cy="246300"/>
            </a:xfrm>
          </p:grpSpPr>
          <p:sp>
            <p:nvSpPr>
              <p:cNvPr id="76" name="Google Shape;76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Beach Cart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77" name="Google Shape;77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8" name="Google Shape;78;p13"/>
            <p:cNvGrpSpPr/>
            <p:nvPr/>
          </p:nvGrpSpPr>
          <p:grpSpPr>
            <a:xfrm>
              <a:off x="552450" y="4527215"/>
              <a:ext cx="2843138" cy="246300"/>
              <a:chOff x="552450" y="3357575"/>
              <a:chExt cx="2843138" cy="246300"/>
            </a:xfrm>
          </p:grpSpPr>
          <p:sp>
            <p:nvSpPr>
              <p:cNvPr id="79" name="Google Shape;79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Umbrella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80" name="Google Shape;80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1" name="Google Shape;81;p13"/>
            <p:cNvGrpSpPr/>
            <p:nvPr/>
          </p:nvGrpSpPr>
          <p:grpSpPr>
            <a:xfrm>
              <a:off x="552450" y="4819625"/>
              <a:ext cx="2843138" cy="246300"/>
              <a:chOff x="552450" y="3367100"/>
              <a:chExt cx="2843138" cy="246300"/>
            </a:xfrm>
          </p:grpSpPr>
          <p:sp>
            <p:nvSpPr>
              <p:cNvPr id="82" name="Google Shape;82;p13"/>
              <p:cNvSpPr txBox="1"/>
              <p:nvPr/>
            </p:nvSpPr>
            <p:spPr>
              <a:xfrm>
                <a:off x="552450" y="3367100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Hooded Towel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83" name="Google Shape;83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4" name="Google Shape;84;p13"/>
          <p:cNvSpPr txBox="1"/>
          <p:nvPr/>
        </p:nvSpPr>
        <p:spPr>
          <a:xfrm>
            <a:off x="552450" y="5357813"/>
            <a:ext cx="2743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solidFill>
                  <a:srgbClr val="96CCA4"/>
                </a:solidFill>
                <a:latin typeface="Impact"/>
                <a:ea typeface="Impact"/>
                <a:cs typeface="Impact"/>
                <a:sym typeface="Impact"/>
              </a:rPr>
              <a:t>Fun:</a:t>
            </a:r>
            <a:endParaRPr sz="2600">
              <a:solidFill>
                <a:srgbClr val="96CCA4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pSp>
        <p:nvGrpSpPr>
          <p:cNvPr id="85" name="Google Shape;85;p13"/>
          <p:cNvGrpSpPr/>
          <p:nvPr/>
        </p:nvGrpSpPr>
        <p:grpSpPr>
          <a:xfrm>
            <a:off x="552450" y="5843600"/>
            <a:ext cx="2893375" cy="1708350"/>
            <a:chOff x="552450" y="3357575"/>
            <a:chExt cx="2893375" cy="1708350"/>
          </a:xfrm>
        </p:grpSpPr>
        <p:grpSp>
          <p:nvGrpSpPr>
            <p:cNvPr id="86" name="Google Shape;86;p13"/>
            <p:cNvGrpSpPr/>
            <p:nvPr/>
          </p:nvGrpSpPr>
          <p:grpSpPr>
            <a:xfrm>
              <a:off x="552450" y="3357575"/>
              <a:ext cx="2843138" cy="246300"/>
              <a:chOff x="552450" y="3357575"/>
              <a:chExt cx="2843138" cy="246300"/>
            </a:xfrm>
          </p:grpSpPr>
          <p:sp>
            <p:nvSpPr>
              <p:cNvPr id="87" name="Google Shape;87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Water wings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88" name="Google Shape;88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89" name="Google Shape;89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3219450" y="3359943"/>
              <a:ext cx="226375" cy="1802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90" name="Google Shape;90;p13"/>
            <p:cNvGrpSpPr/>
            <p:nvPr/>
          </p:nvGrpSpPr>
          <p:grpSpPr>
            <a:xfrm>
              <a:off x="552450" y="3649985"/>
              <a:ext cx="2843138" cy="246300"/>
              <a:chOff x="552450" y="3357575"/>
              <a:chExt cx="2843138" cy="246300"/>
            </a:xfrm>
          </p:grpSpPr>
          <p:sp>
            <p:nvSpPr>
              <p:cNvPr id="91" name="Google Shape;91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Mask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92" name="Google Shape;92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3" name="Google Shape;93;p13"/>
            <p:cNvGrpSpPr/>
            <p:nvPr/>
          </p:nvGrpSpPr>
          <p:grpSpPr>
            <a:xfrm>
              <a:off x="552450" y="3942395"/>
              <a:ext cx="2843138" cy="246300"/>
              <a:chOff x="552450" y="3357575"/>
              <a:chExt cx="2843138" cy="246300"/>
            </a:xfrm>
          </p:grpSpPr>
          <p:sp>
            <p:nvSpPr>
              <p:cNvPr id="94" name="Google Shape;94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Water Toys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95" name="Google Shape;95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6" name="Google Shape;96;p13"/>
            <p:cNvGrpSpPr/>
            <p:nvPr/>
          </p:nvGrpSpPr>
          <p:grpSpPr>
            <a:xfrm>
              <a:off x="552450" y="4234805"/>
              <a:ext cx="2843138" cy="246300"/>
              <a:chOff x="552450" y="3357575"/>
              <a:chExt cx="2843138" cy="246300"/>
            </a:xfrm>
          </p:grpSpPr>
          <p:sp>
            <p:nvSpPr>
              <p:cNvPr id="97" name="Google Shape;97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Beach toys or games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98" name="Google Shape;98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9" name="Google Shape;99;p13"/>
            <p:cNvGrpSpPr/>
            <p:nvPr/>
          </p:nvGrpSpPr>
          <p:grpSpPr>
            <a:xfrm>
              <a:off x="552450" y="4527215"/>
              <a:ext cx="2843138" cy="246300"/>
              <a:chOff x="552450" y="3357575"/>
              <a:chExt cx="2843138" cy="246300"/>
            </a:xfrm>
          </p:grpSpPr>
          <p:sp>
            <p:nvSpPr>
              <p:cNvPr id="100" name="Google Shape;100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Kites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01" name="Google Shape;101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2" name="Google Shape;102;p13"/>
            <p:cNvGrpSpPr/>
            <p:nvPr/>
          </p:nvGrpSpPr>
          <p:grpSpPr>
            <a:xfrm>
              <a:off x="552450" y="4819625"/>
              <a:ext cx="2843138" cy="246300"/>
              <a:chOff x="552450" y="3367100"/>
              <a:chExt cx="2843138" cy="246300"/>
            </a:xfrm>
          </p:grpSpPr>
          <p:sp>
            <p:nvSpPr>
              <p:cNvPr id="103" name="Google Shape;103;p13"/>
              <p:cNvSpPr txBox="1"/>
              <p:nvPr/>
            </p:nvSpPr>
            <p:spPr>
              <a:xfrm>
                <a:off x="552450" y="3367100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Bubbles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04" name="Google Shape;104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05" name="Google Shape;105;p13"/>
          <p:cNvSpPr txBox="1"/>
          <p:nvPr/>
        </p:nvSpPr>
        <p:spPr>
          <a:xfrm>
            <a:off x="552450" y="7996238"/>
            <a:ext cx="2743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solidFill>
                  <a:srgbClr val="96CCA4"/>
                </a:solidFill>
                <a:latin typeface="Impact"/>
                <a:ea typeface="Impact"/>
                <a:cs typeface="Impact"/>
                <a:sym typeface="Impact"/>
              </a:rPr>
              <a:t>Toiletries:</a:t>
            </a:r>
            <a:endParaRPr sz="2600">
              <a:solidFill>
                <a:srgbClr val="96CCA4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pSp>
        <p:nvGrpSpPr>
          <p:cNvPr id="106" name="Google Shape;106;p13"/>
          <p:cNvGrpSpPr/>
          <p:nvPr/>
        </p:nvGrpSpPr>
        <p:grpSpPr>
          <a:xfrm>
            <a:off x="552450" y="8482025"/>
            <a:ext cx="2893375" cy="1415940"/>
            <a:chOff x="552450" y="3357575"/>
            <a:chExt cx="2893375" cy="1415940"/>
          </a:xfrm>
        </p:grpSpPr>
        <p:grpSp>
          <p:nvGrpSpPr>
            <p:cNvPr id="107" name="Google Shape;107;p13"/>
            <p:cNvGrpSpPr/>
            <p:nvPr/>
          </p:nvGrpSpPr>
          <p:grpSpPr>
            <a:xfrm>
              <a:off x="552450" y="3357575"/>
              <a:ext cx="2843138" cy="246300"/>
              <a:chOff x="552450" y="3357575"/>
              <a:chExt cx="2843138" cy="246300"/>
            </a:xfrm>
          </p:grpSpPr>
          <p:sp>
            <p:nvSpPr>
              <p:cNvPr id="108" name="Google Shape;108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Shampoo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09" name="Google Shape;109;p13"/>
              <p:cNvSpPr/>
              <p:nvPr/>
            </p:nvSpPr>
            <p:spPr>
              <a:xfrm>
                <a:off x="3252788" y="3433138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110" name="Google Shape;110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3219450" y="3383756"/>
              <a:ext cx="226375" cy="1802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1" name="Google Shape;111;p13"/>
            <p:cNvGrpSpPr/>
            <p:nvPr/>
          </p:nvGrpSpPr>
          <p:grpSpPr>
            <a:xfrm>
              <a:off x="552450" y="3649985"/>
              <a:ext cx="2843138" cy="246300"/>
              <a:chOff x="552450" y="3357575"/>
              <a:chExt cx="2843138" cy="246300"/>
            </a:xfrm>
          </p:grpSpPr>
          <p:sp>
            <p:nvSpPr>
              <p:cNvPr id="112" name="Google Shape;112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Conditioner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13" name="Google Shape;113;p13"/>
              <p:cNvSpPr/>
              <p:nvPr/>
            </p:nvSpPr>
            <p:spPr>
              <a:xfrm>
                <a:off x="3252788" y="3433138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4" name="Google Shape;114;p13"/>
            <p:cNvGrpSpPr/>
            <p:nvPr/>
          </p:nvGrpSpPr>
          <p:grpSpPr>
            <a:xfrm>
              <a:off x="552450" y="3942395"/>
              <a:ext cx="2843138" cy="246300"/>
              <a:chOff x="552450" y="3357575"/>
              <a:chExt cx="2843138" cy="246300"/>
            </a:xfrm>
          </p:grpSpPr>
          <p:sp>
            <p:nvSpPr>
              <p:cNvPr id="115" name="Google Shape;115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Bug spray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16" name="Google Shape;116;p13"/>
              <p:cNvSpPr/>
              <p:nvPr/>
            </p:nvSpPr>
            <p:spPr>
              <a:xfrm>
                <a:off x="3252788" y="3433138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7" name="Google Shape;117;p13"/>
            <p:cNvGrpSpPr/>
            <p:nvPr/>
          </p:nvGrpSpPr>
          <p:grpSpPr>
            <a:xfrm>
              <a:off x="552450" y="4234805"/>
              <a:ext cx="2843138" cy="246300"/>
              <a:chOff x="552450" y="3357575"/>
              <a:chExt cx="2843138" cy="246300"/>
            </a:xfrm>
          </p:grpSpPr>
          <p:sp>
            <p:nvSpPr>
              <p:cNvPr id="118" name="Google Shape;118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SPF Lip Balm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19" name="Google Shape;119;p13"/>
              <p:cNvSpPr/>
              <p:nvPr/>
            </p:nvSpPr>
            <p:spPr>
              <a:xfrm>
                <a:off x="3252788" y="3433138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0" name="Google Shape;120;p13"/>
            <p:cNvGrpSpPr/>
            <p:nvPr/>
          </p:nvGrpSpPr>
          <p:grpSpPr>
            <a:xfrm>
              <a:off x="552450" y="4527215"/>
              <a:ext cx="2843138" cy="246300"/>
              <a:chOff x="552450" y="3357575"/>
              <a:chExt cx="2843138" cy="246300"/>
            </a:xfrm>
          </p:grpSpPr>
          <p:sp>
            <p:nvSpPr>
              <p:cNvPr id="121" name="Google Shape;121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Anti-Itch Cream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22" name="Google Shape;122;p13"/>
              <p:cNvSpPr/>
              <p:nvPr/>
            </p:nvSpPr>
            <p:spPr>
              <a:xfrm>
                <a:off x="3252788" y="3433138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3" name="Google Shape;123;p13"/>
          <p:cNvSpPr txBox="1"/>
          <p:nvPr/>
        </p:nvSpPr>
        <p:spPr>
          <a:xfrm>
            <a:off x="4114800" y="2857500"/>
            <a:ext cx="2743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solidFill>
                  <a:srgbClr val="96CCA4"/>
                </a:solidFill>
                <a:latin typeface="Impact"/>
                <a:ea typeface="Impact"/>
                <a:cs typeface="Impact"/>
                <a:sym typeface="Impact"/>
              </a:rPr>
              <a:t>Food:</a:t>
            </a:r>
            <a:endParaRPr sz="2600">
              <a:solidFill>
                <a:srgbClr val="96CCA4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pSp>
        <p:nvGrpSpPr>
          <p:cNvPr id="124" name="Google Shape;124;p13"/>
          <p:cNvGrpSpPr/>
          <p:nvPr/>
        </p:nvGrpSpPr>
        <p:grpSpPr>
          <a:xfrm>
            <a:off x="4114800" y="3343288"/>
            <a:ext cx="2893375" cy="1123530"/>
            <a:chOff x="552450" y="3357575"/>
            <a:chExt cx="2893375" cy="1123530"/>
          </a:xfrm>
        </p:grpSpPr>
        <p:grpSp>
          <p:nvGrpSpPr>
            <p:cNvPr id="125" name="Google Shape;125;p13"/>
            <p:cNvGrpSpPr/>
            <p:nvPr/>
          </p:nvGrpSpPr>
          <p:grpSpPr>
            <a:xfrm>
              <a:off x="552450" y="3357575"/>
              <a:ext cx="2843138" cy="246300"/>
              <a:chOff x="552450" y="3357575"/>
              <a:chExt cx="2843138" cy="246300"/>
            </a:xfrm>
          </p:grpSpPr>
          <p:sp>
            <p:nvSpPr>
              <p:cNvPr id="126" name="Google Shape;126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Cooler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27" name="Google Shape;127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128" name="Google Shape;128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3219450" y="3359943"/>
              <a:ext cx="226375" cy="1802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9" name="Google Shape;129;p13"/>
            <p:cNvGrpSpPr/>
            <p:nvPr/>
          </p:nvGrpSpPr>
          <p:grpSpPr>
            <a:xfrm>
              <a:off x="552450" y="3649985"/>
              <a:ext cx="2843138" cy="246300"/>
              <a:chOff x="552450" y="3357575"/>
              <a:chExt cx="2843138" cy="246300"/>
            </a:xfrm>
          </p:grpSpPr>
          <p:sp>
            <p:nvSpPr>
              <p:cNvPr id="130" name="Google Shape;130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Snacks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31" name="Google Shape;131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2" name="Google Shape;132;p13"/>
            <p:cNvGrpSpPr/>
            <p:nvPr/>
          </p:nvGrpSpPr>
          <p:grpSpPr>
            <a:xfrm>
              <a:off x="552450" y="3942395"/>
              <a:ext cx="2843138" cy="246300"/>
              <a:chOff x="552450" y="3357575"/>
              <a:chExt cx="2843138" cy="246300"/>
            </a:xfrm>
          </p:grpSpPr>
          <p:sp>
            <p:nvSpPr>
              <p:cNvPr id="133" name="Google Shape;133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Water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34" name="Google Shape;134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5" name="Google Shape;135;p13"/>
            <p:cNvGrpSpPr/>
            <p:nvPr/>
          </p:nvGrpSpPr>
          <p:grpSpPr>
            <a:xfrm>
              <a:off x="552450" y="4234805"/>
              <a:ext cx="2843138" cy="246300"/>
              <a:chOff x="552450" y="3357575"/>
              <a:chExt cx="2843138" cy="246300"/>
            </a:xfrm>
          </p:grpSpPr>
          <p:sp>
            <p:nvSpPr>
              <p:cNvPr id="136" name="Google Shape;136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Ice cream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37" name="Google Shape;137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38" name="Google Shape;138;p13"/>
          <p:cNvSpPr txBox="1"/>
          <p:nvPr/>
        </p:nvSpPr>
        <p:spPr>
          <a:xfrm>
            <a:off x="4114800" y="4772038"/>
            <a:ext cx="2743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solidFill>
                  <a:srgbClr val="96CCA4"/>
                </a:solidFill>
                <a:latin typeface="Impact"/>
                <a:ea typeface="Impact"/>
                <a:cs typeface="Impact"/>
                <a:sym typeface="Impact"/>
              </a:rPr>
              <a:t>Clothes:</a:t>
            </a:r>
            <a:endParaRPr sz="2600">
              <a:solidFill>
                <a:srgbClr val="96CCA4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pSp>
        <p:nvGrpSpPr>
          <p:cNvPr id="139" name="Google Shape;139;p13"/>
          <p:cNvGrpSpPr/>
          <p:nvPr/>
        </p:nvGrpSpPr>
        <p:grpSpPr>
          <a:xfrm>
            <a:off x="4114800" y="5257825"/>
            <a:ext cx="2893375" cy="1415955"/>
            <a:chOff x="4114800" y="5257825"/>
            <a:chExt cx="2893375" cy="1415955"/>
          </a:xfrm>
        </p:grpSpPr>
        <p:grpSp>
          <p:nvGrpSpPr>
            <p:cNvPr id="140" name="Google Shape;140;p13"/>
            <p:cNvGrpSpPr/>
            <p:nvPr/>
          </p:nvGrpSpPr>
          <p:grpSpPr>
            <a:xfrm>
              <a:off x="4114800" y="5257825"/>
              <a:ext cx="2843138" cy="246300"/>
              <a:chOff x="552450" y="3357575"/>
              <a:chExt cx="2843138" cy="246300"/>
            </a:xfrm>
          </p:grpSpPr>
          <p:sp>
            <p:nvSpPr>
              <p:cNvPr id="141" name="Google Shape;141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Swimsuits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42" name="Google Shape;142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143" name="Google Shape;143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6781800" y="5260193"/>
              <a:ext cx="226375" cy="1802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44" name="Google Shape;144;p13"/>
            <p:cNvGrpSpPr/>
            <p:nvPr/>
          </p:nvGrpSpPr>
          <p:grpSpPr>
            <a:xfrm>
              <a:off x="4114800" y="5550235"/>
              <a:ext cx="2843138" cy="246300"/>
              <a:chOff x="552450" y="3357575"/>
              <a:chExt cx="2843138" cy="246300"/>
            </a:xfrm>
          </p:grpSpPr>
          <p:sp>
            <p:nvSpPr>
              <p:cNvPr id="145" name="Google Shape;145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Shirt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46" name="Google Shape;146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7" name="Google Shape;147;p13"/>
            <p:cNvGrpSpPr/>
            <p:nvPr/>
          </p:nvGrpSpPr>
          <p:grpSpPr>
            <a:xfrm>
              <a:off x="4114800" y="5842645"/>
              <a:ext cx="2843138" cy="246300"/>
              <a:chOff x="552450" y="3357575"/>
              <a:chExt cx="2843138" cy="246300"/>
            </a:xfrm>
          </p:grpSpPr>
          <p:sp>
            <p:nvSpPr>
              <p:cNvPr id="148" name="Google Shape;148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Hats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49" name="Google Shape;149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0" name="Google Shape;150;p13"/>
            <p:cNvGrpSpPr/>
            <p:nvPr/>
          </p:nvGrpSpPr>
          <p:grpSpPr>
            <a:xfrm>
              <a:off x="4114800" y="6135055"/>
              <a:ext cx="2843138" cy="246300"/>
              <a:chOff x="552450" y="3357575"/>
              <a:chExt cx="2843138" cy="246300"/>
            </a:xfrm>
          </p:grpSpPr>
          <p:sp>
            <p:nvSpPr>
              <p:cNvPr id="151" name="Google Shape;151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Sandals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52" name="Google Shape;152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53" name="Google Shape;153;p13"/>
            <p:cNvSpPr txBox="1"/>
            <p:nvPr/>
          </p:nvSpPr>
          <p:spPr>
            <a:xfrm>
              <a:off x="4114800" y="6427480"/>
              <a:ext cx="2309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rPr>
                <a:t>Water shoes</a:t>
              </a:r>
              <a:endParaRPr b="1" sz="1600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endParaRPr>
            </a:p>
          </p:txBody>
        </p:sp>
        <p:sp>
          <p:nvSpPr>
            <p:cNvPr id="154" name="Google Shape;154;p13"/>
            <p:cNvSpPr/>
            <p:nvPr/>
          </p:nvSpPr>
          <p:spPr>
            <a:xfrm>
              <a:off x="6815138" y="6479230"/>
              <a:ext cx="142800" cy="142800"/>
            </a:xfrm>
            <a:prstGeom prst="rect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5" name="Google Shape;155;p13"/>
          <p:cNvSpPr txBox="1"/>
          <p:nvPr/>
        </p:nvSpPr>
        <p:spPr>
          <a:xfrm>
            <a:off x="4114800" y="6959938"/>
            <a:ext cx="2743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solidFill>
                  <a:srgbClr val="96CCA4"/>
                </a:solidFill>
                <a:latin typeface="Impact"/>
                <a:ea typeface="Impact"/>
                <a:cs typeface="Impact"/>
                <a:sym typeface="Impact"/>
              </a:rPr>
              <a:t>Baby:</a:t>
            </a:r>
            <a:endParaRPr sz="2600">
              <a:solidFill>
                <a:srgbClr val="96CCA4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pSp>
        <p:nvGrpSpPr>
          <p:cNvPr id="156" name="Google Shape;156;p13"/>
          <p:cNvGrpSpPr/>
          <p:nvPr/>
        </p:nvGrpSpPr>
        <p:grpSpPr>
          <a:xfrm>
            <a:off x="4114800" y="7445725"/>
            <a:ext cx="2893375" cy="1123530"/>
            <a:chOff x="4114800" y="5257825"/>
            <a:chExt cx="2893375" cy="1123530"/>
          </a:xfrm>
        </p:grpSpPr>
        <p:grpSp>
          <p:nvGrpSpPr>
            <p:cNvPr id="157" name="Google Shape;157;p13"/>
            <p:cNvGrpSpPr/>
            <p:nvPr/>
          </p:nvGrpSpPr>
          <p:grpSpPr>
            <a:xfrm>
              <a:off x="4114800" y="5257825"/>
              <a:ext cx="2843138" cy="246300"/>
              <a:chOff x="552450" y="3357575"/>
              <a:chExt cx="2843138" cy="246300"/>
            </a:xfrm>
          </p:grpSpPr>
          <p:sp>
            <p:nvSpPr>
              <p:cNvPr id="158" name="Google Shape;158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Baby Powder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59" name="Google Shape;159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160" name="Google Shape;160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6781800" y="5260193"/>
              <a:ext cx="226375" cy="1802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61" name="Google Shape;161;p13"/>
            <p:cNvGrpSpPr/>
            <p:nvPr/>
          </p:nvGrpSpPr>
          <p:grpSpPr>
            <a:xfrm>
              <a:off x="4114800" y="5550235"/>
              <a:ext cx="2843138" cy="246300"/>
              <a:chOff x="552450" y="3357575"/>
              <a:chExt cx="2843138" cy="246300"/>
            </a:xfrm>
          </p:grpSpPr>
          <p:sp>
            <p:nvSpPr>
              <p:cNvPr id="162" name="Google Shape;162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Face Wipes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63" name="Google Shape;163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4" name="Google Shape;164;p13"/>
            <p:cNvGrpSpPr/>
            <p:nvPr/>
          </p:nvGrpSpPr>
          <p:grpSpPr>
            <a:xfrm>
              <a:off x="4114800" y="5842645"/>
              <a:ext cx="2843138" cy="246300"/>
              <a:chOff x="552450" y="3357575"/>
              <a:chExt cx="2843138" cy="246300"/>
            </a:xfrm>
          </p:grpSpPr>
          <p:sp>
            <p:nvSpPr>
              <p:cNvPr id="165" name="Google Shape;165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Life Jacket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66" name="Google Shape;166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7" name="Google Shape;167;p13"/>
            <p:cNvGrpSpPr/>
            <p:nvPr/>
          </p:nvGrpSpPr>
          <p:grpSpPr>
            <a:xfrm>
              <a:off x="4114800" y="6135055"/>
              <a:ext cx="2843138" cy="246300"/>
              <a:chOff x="552450" y="3357575"/>
              <a:chExt cx="2843138" cy="246300"/>
            </a:xfrm>
          </p:grpSpPr>
          <p:sp>
            <p:nvSpPr>
              <p:cNvPr id="168" name="Google Shape;168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Spare Clothes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69" name="Google Shape;169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70" name="Google Shape;170;p13"/>
          <p:cNvSpPr txBox="1"/>
          <p:nvPr/>
        </p:nvSpPr>
        <p:spPr>
          <a:xfrm>
            <a:off x="4114800" y="8879238"/>
            <a:ext cx="2743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solidFill>
                  <a:srgbClr val="96CCA4"/>
                </a:solidFill>
                <a:latin typeface="Impact"/>
                <a:ea typeface="Impact"/>
                <a:cs typeface="Impact"/>
                <a:sym typeface="Impact"/>
              </a:rPr>
              <a:t>Covid-19 Protection:</a:t>
            </a:r>
            <a:endParaRPr sz="2600">
              <a:solidFill>
                <a:srgbClr val="96CCA4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pSp>
        <p:nvGrpSpPr>
          <p:cNvPr id="171" name="Google Shape;171;p13"/>
          <p:cNvGrpSpPr/>
          <p:nvPr/>
        </p:nvGrpSpPr>
        <p:grpSpPr>
          <a:xfrm>
            <a:off x="4114800" y="9374550"/>
            <a:ext cx="2893375" cy="538710"/>
            <a:chOff x="4114800" y="5257825"/>
            <a:chExt cx="2893375" cy="538710"/>
          </a:xfrm>
        </p:grpSpPr>
        <p:grpSp>
          <p:nvGrpSpPr>
            <p:cNvPr id="172" name="Google Shape;172;p13"/>
            <p:cNvGrpSpPr/>
            <p:nvPr/>
          </p:nvGrpSpPr>
          <p:grpSpPr>
            <a:xfrm>
              <a:off x="4114800" y="5257825"/>
              <a:ext cx="2843138" cy="246300"/>
              <a:chOff x="552450" y="3357575"/>
              <a:chExt cx="2843138" cy="246300"/>
            </a:xfrm>
          </p:grpSpPr>
          <p:sp>
            <p:nvSpPr>
              <p:cNvPr id="173" name="Google Shape;173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Mask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74" name="Google Shape;174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pic>
          <p:nvPicPr>
            <p:cNvPr id="175" name="Google Shape;175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6781800" y="5260193"/>
              <a:ext cx="226375" cy="1802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76" name="Google Shape;176;p13"/>
            <p:cNvGrpSpPr/>
            <p:nvPr/>
          </p:nvGrpSpPr>
          <p:grpSpPr>
            <a:xfrm>
              <a:off x="4114800" y="5550235"/>
              <a:ext cx="2843138" cy="246300"/>
              <a:chOff x="552450" y="3357575"/>
              <a:chExt cx="2843138" cy="246300"/>
            </a:xfrm>
          </p:grpSpPr>
          <p:sp>
            <p:nvSpPr>
              <p:cNvPr id="177" name="Google Shape;177;p13"/>
              <p:cNvSpPr txBox="1"/>
              <p:nvPr/>
            </p:nvSpPr>
            <p:spPr>
              <a:xfrm>
                <a:off x="552450" y="3357575"/>
                <a:ext cx="23097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600">
                    <a:solidFill>
                      <a:schemeClr val="lt1"/>
                    </a:solidFill>
                    <a:latin typeface="Josefin Sans"/>
                    <a:ea typeface="Josefin Sans"/>
                    <a:cs typeface="Josefin Sans"/>
                    <a:sym typeface="Josefin Sans"/>
                  </a:rPr>
                  <a:t>Hand sanitizer</a:t>
                </a:r>
                <a:endParaRPr b="1" sz="1600">
                  <a:solidFill>
                    <a:schemeClr val="lt1"/>
                  </a:solidFill>
                  <a:latin typeface="Josefin Sans"/>
                  <a:ea typeface="Josefin Sans"/>
                  <a:cs typeface="Josefin Sans"/>
                  <a:sym typeface="Josefin Sans"/>
                </a:endParaRPr>
              </a:p>
            </p:txBody>
          </p:sp>
          <p:sp>
            <p:nvSpPr>
              <p:cNvPr id="178" name="Google Shape;178;p13"/>
              <p:cNvSpPr/>
              <p:nvPr/>
            </p:nvSpPr>
            <p:spPr>
              <a:xfrm>
                <a:off x="3252788" y="3409325"/>
                <a:ext cx="142800" cy="142800"/>
              </a:xfrm>
              <a:prstGeom prst="rect">
                <a:avLst/>
              </a:prstGeom>
              <a:noFill/>
              <a:ln cap="flat" cmpd="sng" w="19050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