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matic SC"/>
      <p:regular r:id="rId7"/>
      <p:bold r:id="rId8"/>
    </p:embeddedFont>
    <p:embeddedFont>
      <p:font typeface="La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645">
          <p15:clr>
            <a:srgbClr val="A4A3A4"/>
          </p15:clr>
        </p15:guide>
        <p15:guide id="2" pos="2790">
          <p15:clr>
            <a:srgbClr val="A4A3A4"/>
          </p15:clr>
        </p15:guide>
        <p15:guide id="3" orient="horz" pos="772">
          <p15:clr>
            <a:srgbClr val="9AA0A6"/>
          </p15:clr>
        </p15:guide>
        <p15:guide id="4" pos="113">
          <p15:clr>
            <a:srgbClr val="9AA0A6"/>
          </p15:clr>
        </p15:guide>
        <p15:guide id="5" pos="931">
          <p15:clr>
            <a:srgbClr val="9AA0A6"/>
          </p15:clr>
        </p15:guide>
        <p15:guide id="6" pos="1043">
          <p15:clr>
            <a:srgbClr val="9AA0A6"/>
          </p15:clr>
        </p15:guide>
        <p15:guide id="7" pos="1860">
          <p15:clr>
            <a:srgbClr val="9AA0A6"/>
          </p15:clr>
        </p15:guide>
        <p15:guide id="8" pos="1973">
          <p15:clr>
            <a:srgbClr val="9AA0A6"/>
          </p15:clr>
        </p15:guide>
        <p15:guide id="9" pos="2902">
          <p15:clr>
            <a:srgbClr val="9AA0A6"/>
          </p15:clr>
        </p15:guide>
        <p15:guide id="10" pos="3719">
          <p15:clr>
            <a:srgbClr val="9AA0A6"/>
          </p15:clr>
        </p15:guide>
        <p15:guide id="11" pos="3832">
          <p15:clr>
            <a:srgbClr val="9AA0A6"/>
          </p15:clr>
        </p15:guide>
        <p15:guide id="12" pos="4649">
          <p15:clr>
            <a:srgbClr val="9AA0A6"/>
          </p15:clr>
        </p15:guide>
        <p15:guide id="13" orient="horz" pos="872">
          <p15:clr>
            <a:srgbClr val="9AA0A6"/>
          </p15:clr>
        </p15:guide>
        <p15:guide id="14" pos="2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645" orient="horz"/>
        <p:guide pos="2790"/>
        <p:guide pos="772" orient="horz"/>
        <p:guide pos="113"/>
        <p:guide pos="931"/>
        <p:guide pos="1043"/>
        <p:guide pos="1860"/>
        <p:guide pos="1973"/>
        <p:guide pos="2902"/>
        <p:guide pos="3719"/>
        <p:guide pos="3832"/>
        <p:guide pos="4649"/>
        <p:guide pos="872" orient="horz"/>
        <p:guide pos="21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ato-italic.fntdata"/><Relationship Id="rId10" Type="http://schemas.openxmlformats.org/officeDocument/2006/relationships/font" Target="fonts/Lato-bold.fntdata"/><Relationship Id="rId12" Type="http://schemas.openxmlformats.org/officeDocument/2006/relationships/font" Target="fonts/Lato-boldItalic.fntdata"/><Relationship Id="rId9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"/>
            <a:ext cx="7560003" cy="1225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-130" r="0" t="0"/>
          <a:stretch/>
        </p:blipFill>
        <p:spPr>
          <a:xfrm>
            <a:off x="-9525" y="10553875"/>
            <a:ext cx="7569526" cy="1476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1841550" y="76200"/>
            <a:ext cx="3839675" cy="1108200"/>
            <a:chOff x="1841550" y="76200"/>
            <a:chExt cx="3839675" cy="1108200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1865525" y="76200"/>
              <a:ext cx="3815700" cy="110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2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rPr>
                <a:t>Grocery List</a:t>
              </a:r>
              <a:endParaRPr b="1" sz="72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1841550" y="76200"/>
              <a:ext cx="3815700" cy="110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200">
                  <a:solidFill>
                    <a:srgbClr val="33415C"/>
                  </a:solidFill>
                  <a:latin typeface="Amatic SC"/>
                  <a:ea typeface="Amatic SC"/>
                  <a:cs typeface="Amatic SC"/>
                  <a:sym typeface="Amatic SC"/>
                </a:rPr>
                <a:t>Grocery List</a:t>
              </a:r>
              <a:endParaRPr b="1" sz="7200">
                <a:solidFill>
                  <a:srgbClr val="33415C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41613" y="185938"/>
            <a:ext cx="711350" cy="8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5413014" y="185938"/>
            <a:ext cx="711350" cy="8143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1" name="Google Shape;61;p13"/>
          <p:cNvGrpSpPr/>
          <p:nvPr/>
        </p:nvGrpSpPr>
        <p:grpSpPr>
          <a:xfrm>
            <a:off x="4605519" y="4708330"/>
            <a:ext cx="1289349" cy="2282010"/>
            <a:chOff x="4609726" y="4708330"/>
            <a:chExt cx="1289349" cy="2282010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4609726" y="4708330"/>
              <a:ext cx="95400" cy="2282010"/>
              <a:chOff x="4609726" y="4708330"/>
              <a:chExt cx="95400" cy="2282010"/>
            </a:xfrm>
          </p:grpSpPr>
          <p:sp>
            <p:nvSpPr>
              <p:cNvPr id="63" name="Google Shape;63;p13"/>
              <p:cNvSpPr/>
              <p:nvPr/>
            </p:nvSpPr>
            <p:spPr>
              <a:xfrm>
                <a:off x="4609726" y="4708330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4609726" y="4864551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4609726" y="5020772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4609726" y="5176993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4609726" y="5333215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4609726" y="5489436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4609726" y="5645657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4609726" y="5958099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4609726" y="6114320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4609726" y="5801878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4609726" y="6270541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4609726" y="6270055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4609726" y="6426276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4609726" y="6582497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4609726" y="6738718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4609726" y="6894940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4768075" y="4794159"/>
              <a:ext cx="1131000" cy="2186610"/>
              <a:chOff x="4768075" y="4794159"/>
              <a:chExt cx="1131000" cy="2186610"/>
            </a:xfrm>
          </p:grpSpPr>
          <p:cxnSp>
            <p:nvCxnSpPr>
              <p:cNvPr id="80" name="Google Shape;80;p13"/>
              <p:cNvCxnSpPr/>
              <p:nvPr/>
            </p:nvCxnSpPr>
            <p:spPr>
              <a:xfrm>
                <a:off x="4768075" y="4794159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" name="Google Shape;81;p13"/>
              <p:cNvCxnSpPr/>
              <p:nvPr/>
            </p:nvCxnSpPr>
            <p:spPr>
              <a:xfrm>
                <a:off x="4768075" y="4950380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" name="Google Shape;82;p13"/>
              <p:cNvCxnSpPr/>
              <p:nvPr/>
            </p:nvCxnSpPr>
            <p:spPr>
              <a:xfrm>
                <a:off x="4768075" y="510660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>
                <a:off x="4768075" y="5262822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4768075" y="5419044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4768075" y="5575265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>
                <a:off x="4768075" y="5731486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4768075" y="6043928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4768075" y="6200149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>
                <a:off x="4768075" y="5887707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" name="Google Shape;90;p13"/>
              <p:cNvCxnSpPr/>
              <p:nvPr/>
            </p:nvCxnSpPr>
            <p:spPr>
              <a:xfrm>
                <a:off x="4768075" y="6356370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" name="Google Shape;91;p13"/>
              <p:cNvCxnSpPr/>
              <p:nvPr/>
            </p:nvCxnSpPr>
            <p:spPr>
              <a:xfrm>
                <a:off x="4768075" y="6355884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" name="Google Shape;92;p13"/>
              <p:cNvCxnSpPr/>
              <p:nvPr/>
            </p:nvCxnSpPr>
            <p:spPr>
              <a:xfrm>
                <a:off x="4768075" y="6512105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" name="Google Shape;93;p13"/>
              <p:cNvCxnSpPr/>
              <p:nvPr/>
            </p:nvCxnSpPr>
            <p:spPr>
              <a:xfrm>
                <a:off x="4768075" y="6668326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>
                <a:off x="4768075" y="6824547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5" name="Google Shape;95;p13"/>
              <p:cNvCxnSpPr/>
              <p:nvPr/>
            </p:nvCxnSpPr>
            <p:spPr>
              <a:xfrm>
                <a:off x="4768075" y="6980769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96" name="Google Shape;96;p13"/>
          <p:cNvGrpSpPr/>
          <p:nvPr/>
        </p:nvGrpSpPr>
        <p:grpSpPr>
          <a:xfrm>
            <a:off x="4606182" y="7450699"/>
            <a:ext cx="1289349" cy="2906894"/>
            <a:chOff x="4610388" y="7450699"/>
            <a:chExt cx="1289349" cy="2906894"/>
          </a:xfrm>
        </p:grpSpPr>
        <p:sp>
          <p:nvSpPr>
            <p:cNvPr id="97" name="Google Shape;97;p13"/>
            <p:cNvSpPr/>
            <p:nvPr/>
          </p:nvSpPr>
          <p:spPr>
            <a:xfrm>
              <a:off x="4610388" y="745069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98" name="Google Shape;98;p13"/>
            <p:cNvCxnSpPr/>
            <p:nvPr/>
          </p:nvCxnSpPr>
          <p:spPr>
            <a:xfrm>
              <a:off x="4768738" y="753652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9" name="Google Shape;99;p13"/>
            <p:cNvSpPr/>
            <p:nvPr/>
          </p:nvSpPr>
          <p:spPr>
            <a:xfrm>
              <a:off x="4610388" y="760692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0" name="Google Shape;100;p13"/>
            <p:cNvCxnSpPr/>
            <p:nvPr/>
          </p:nvCxnSpPr>
          <p:spPr>
            <a:xfrm>
              <a:off x="4768738" y="769274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1" name="Google Shape;101;p13"/>
            <p:cNvSpPr/>
            <p:nvPr/>
          </p:nvSpPr>
          <p:spPr>
            <a:xfrm>
              <a:off x="4610388" y="776314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2" name="Google Shape;102;p13"/>
            <p:cNvCxnSpPr/>
            <p:nvPr/>
          </p:nvCxnSpPr>
          <p:spPr>
            <a:xfrm>
              <a:off x="4768738" y="7848970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3" name="Google Shape;103;p13"/>
            <p:cNvSpPr/>
            <p:nvPr/>
          </p:nvSpPr>
          <p:spPr>
            <a:xfrm>
              <a:off x="4610388" y="791936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4" name="Google Shape;104;p13"/>
            <p:cNvCxnSpPr/>
            <p:nvPr/>
          </p:nvCxnSpPr>
          <p:spPr>
            <a:xfrm>
              <a:off x="4768738" y="8005191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5" name="Google Shape;105;p13"/>
            <p:cNvSpPr/>
            <p:nvPr/>
          </p:nvSpPr>
          <p:spPr>
            <a:xfrm>
              <a:off x="4610388" y="807558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6" name="Google Shape;106;p13"/>
            <p:cNvCxnSpPr/>
            <p:nvPr/>
          </p:nvCxnSpPr>
          <p:spPr>
            <a:xfrm>
              <a:off x="4768738" y="8161413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7" name="Google Shape;107;p13"/>
            <p:cNvSpPr/>
            <p:nvPr/>
          </p:nvSpPr>
          <p:spPr>
            <a:xfrm>
              <a:off x="4610388" y="823180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8" name="Google Shape;108;p13"/>
            <p:cNvCxnSpPr/>
            <p:nvPr/>
          </p:nvCxnSpPr>
          <p:spPr>
            <a:xfrm>
              <a:off x="4768738" y="831763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9" name="Google Shape;109;p13"/>
            <p:cNvSpPr/>
            <p:nvPr/>
          </p:nvSpPr>
          <p:spPr>
            <a:xfrm>
              <a:off x="4610388" y="838802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0" name="Google Shape;110;p13"/>
            <p:cNvCxnSpPr/>
            <p:nvPr/>
          </p:nvCxnSpPr>
          <p:spPr>
            <a:xfrm>
              <a:off x="4768738" y="847385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1" name="Google Shape;111;p13"/>
            <p:cNvSpPr/>
            <p:nvPr/>
          </p:nvSpPr>
          <p:spPr>
            <a:xfrm>
              <a:off x="4610388" y="870046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2" name="Google Shape;112;p13"/>
            <p:cNvCxnSpPr/>
            <p:nvPr/>
          </p:nvCxnSpPr>
          <p:spPr>
            <a:xfrm>
              <a:off x="4768738" y="878629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3" name="Google Shape;113;p13"/>
            <p:cNvSpPr/>
            <p:nvPr/>
          </p:nvSpPr>
          <p:spPr>
            <a:xfrm>
              <a:off x="4610388" y="885668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4" name="Google Shape;114;p13"/>
            <p:cNvCxnSpPr/>
            <p:nvPr/>
          </p:nvCxnSpPr>
          <p:spPr>
            <a:xfrm>
              <a:off x="4768738" y="894251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4768738" y="863007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6" name="Google Shape;116;p13"/>
            <p:cNvSpPr/>
            <p:nvPr/>
          </p:nvSpPr>
          <p:spPr>
            <a:xfrm>
              <a:off x="4610388" y="854424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4610388" y="901291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8" name="Google Shape;118;p13"/>
            <p:cNvCxnSpPr/>
            <p:nvPr/>
          </p:nvCxnSpPr>
          <p:spPr>
            <a:xfrm>
              <a:off x="4768738" y="909873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9" name="Google Shape;119;p13"/>
            <p:cNvSpPr/>
            <p:nvPr/>
          </p:nvSpPr>
          <p:spPr>
            <a:xfrm>
              <a:off x="4610388" y="901242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0" name="Google Shape;120;p13"/>
            <p:cNvCxnSpPr/>
            <p:nvPr/>
          </p:nvCxnSpPr>
          <p:spPr>
            <a:xfrm>
              <a:off x="4768738" y="9098253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1" name="Google Shape;121;p13"/>
            <p:cNvSpPr/>
            <p:nvPr/>
          </p:nvSpPr>
          <p:spPr>
            <a:xfrm>
              <a:off x="4610388" y="916864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2" name="Google Shape;122;p13"/>
            <p:cNvCxnSpPr/>
            <p:nvPr/>
          </p:nvCxnSpPr>
          <p:spPr>
            <a:xfrm>
              <a:off x="4768738" y="925447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3" name="Google Shape;123;p13"/>
            <p:cNvSpPr/>
            <p:nvPr/>
          </p:nvSpPr>
          <p:spPr>
            <a:xfrm>
              <a:off x="4610388" y="932486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4" name="Google Shape;124;p13"/>
            <p:cNvCxnSpPr/>
            <p:nvPr/>
          </p:nvCxnSpPr>
          <p:spPr>
            <a:xfrm>
              <a:off x="4768738" y="941069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5" name="Google Shape;125;p13"/>
            <p:cNvSpPr/>
            <p:nvPr/>
          </p:nvSpPr>
          <p:spPr>
            <a:xfrm>
              <a:off x="4610388" y="948108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6" name="Google Shape;126;p13"/>
            <p:cNvCxnSpPr/>
            <p:nvPr/>
          </p:nvCxnSpPr>
          <p:spPr>
            <a:xfrm>
              <a:off x="4768738" y="956691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7" name="Google Shape;127;p13"/>
            <p:cNvSpPr/>
            <p:nvPr/>
          </p:nvSpPr>
          <p:spPr>
            <a:xfrm>
              <a:off x="4610388" y="963730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8" name="Google Shape;128;p13"/>
            <p:cNvCxnSpPr/>
            <p:nvPr/>
          </p:nvCxnSpPr>
          <p:spPr>
            <a:xfrm>
              <a:off x="4768738" y="972313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9" name="Google Shape;129;p13"/>
            <p:cNvSpPr/>
            <p:nvPr/>
          </p:nvSpPr>
          <p:spPr>
            <a:xfrm>
              <a:off x="4610388" y="979353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0" name="Google Shape;130;p13"/>
            <p:cNvCxnSpPr/>
            <p:nvPr/>
          </p:nvCxnSpPr>
          <p:spPr>
            <a:xfrm>
              <a:off x="4768738" y="987935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1" name="Google Shape;131;p13"/>
            <p:cNvSpPr/>
            <p:nvPr/>
          </p:nvSpPr>
          <p:spPr>
            <a:xfrm>
              <a:off x="4610388" y="994975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2" name="Google Shape;132;p13"/>
            <p:cNvCxnSpPr/>
            <p:nvPr/>
          </p:nvCxnSpPr>
          <p:spPr>
            <a:xfrm>
              <a:off x="4768738" y="10035580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3" name="Google Shape;133;p13"/>
            <p:cNvSpPr/>
            <p:nvPr/>
          </p:nvSpPr>
          <p:spPr>
            <a:xfrm>
              <a:off x="4610388" y="1026219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4" name="Google Shape;134;p13"/>
            <p:cNvCxnSpPr/>
            <p:nvPr/>
          </p:nvCxnSpPr>
          <p:spPr>
            <a:xfrm>
              <a:off x="4768738" y="10348022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4768738" y="10191801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6" name="Google Shape;136;p13"/>
            <p:cNvSpPr/>
            <p:nvPr/>
          </p:nvSpPr>
          <p:spPr>
            <a:xfrm>
              <a:off x="4610388" y="1010597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1657869" y="1666156"/>
            <a:ext cx="1289349" cy="2272981"/>
            <a:chOff x="1662076" y="1666156"/>
            <a:chExt cx="1289349" cy="2272981"/>
          </a:xfrm>
        </p:grpSpPr>
        <p:sp>
          <p:nvSpPr>
            <p:cNvPr id="138" name="Google Shape;138;p13"/>
            <p:cNvSpPr/>
            <p:nvPr/>
          </p:nvSpPr>
          <p:spPr>
            <a:xfrm>
              <a:off x="1662076" y="368750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1662076" y="166615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1662076" y="181285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1662076" y="196907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1662076" y="212529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1662076" y="228151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1662076" y="243773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1662076" y="259395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1662076" y="275017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1662076" y="290640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1662076" y="306262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1662076" y="321884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1662076" y="337506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1662076" y="353128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1662076" y="384373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grpSp>
          <p:nvGrpSpPr>
            <p:cNvPr id="153" name="Google Shape;153;p13"/>
            <p:cNvGrpSpPr/>
            <p:nvPr/>
          </p:nvGrpSpPr>
          <p:grpSpPr>
            <a:xfrm>
              <a:off x="1820425" y="1751985"/>
              <a:ext cx="1131000" cy="2177581"/>
              <a:chOff x="1820425" y="1751985"/>
              <a:chExt cx="1131000" cy="2177581"/>
            </a:xfrm>
          </p:grpSpPr>
          <p:cxnSp>
            <p:nvCxnSpPr>
              <p:cNvPr id="154" name="Google Shape;154;p13"/>
              <p:cNvCxnSpPr/>
              <p:nvPr/>
            </p:nvCxnSpPr>
            <p:spPr>
              <a:xfrm>
                <a:off x="1820425" y="3773335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5" name="Google Shape;155;p13"/>
              <p:cNvCxnSpPr/>
              <p:nvPr/>
            </p:nvCxnSpPr>
            <p:spPr>
              <a:xfrm>
                <a:off x="1820425" y="1751985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6" name="Google Shape;156;p13"/>
              <p:cNvCxnSpPr/>
              <p:nvPr/>
            </p:nvCxnSpPr>
            <p:spPr>
              <a:xfrm>
                <a:off x="1820425" y="189868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7" name="Google Shape;157;p13"/>
              <p:cNvCxnSpPr/>
              <p:nvPr/>
            </p:nvCxnSpPr>
            <p:spPr>
              <a:xfrm>
                <a:off x="1820425" y="2054902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8" name="Google Shape;158;p13"/>
              <p:cNvCxnSpPr/>
              <p:nvPr/>
            </p:nvCxnSpPr>
            <p:spPr>
              <a:xfrm>
                <a:off x="1820425" y="2211124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9" name="Google Shape;159;p13"/>
              <p:cNvCxnSpPr/>
              <p:nvPr/>
            </p:nvCxnSpPr>
            <p:spPr>
              <a:xfrm>
                <a:off x="1820425" y="2367345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0" name="Google Shape;160;p13"/>
              <p:cNvCxnSpPr/>
              <p:nvPr/>
            </p:nvCxnSpPr>
            <p:spPr>
              <a:xfrm>
                <a:off x="1820425" y="2523566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1" name="Google Shape;161;p13"/>
              <p:cNvCxnSpPr/>
              <p:nvPr/>
            </p:nvCxnSpPr>
            <p:spPr>
              <a:xfrm>
                <a:off x="1820425" y="2679787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2" name="Google Shape;162;p13"/>
              <p:cNvCxnSpPr/>
              <p:nvPr/>
            </p:nvCxnSpPr>
            <p:spPr>
              <a:xfrm>
                <a:off x="1820425" y="2836008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3" name="Google Shape;163;p13"/>
              <p:cNvCxnSpPr/>
              <p:nvPr/>
            </p:nvCxnSpPr>
            <p:spPr>
              <a:xfrm>
                <a:off x="1820425" y="2992229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4" name="Google Shape;164;p13"/>
              <p:cNvCxnSpPr/>
              <p:nvPr/>
            </p:nvCxnSpPr>
            <p:spPr>
              <a:xfrm>
                <a:off x="1820425" y="314845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5" name="Google Shape;165;p13"/>
              <p:cNvCxnSpPr/>
              <p:nvPr/>
            </p:nvCxnSpPr>
            <p:spPr>
              <a:xfrm>
                <a:off x="1820425" y="3304672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6" name="Google Shape;166;p13"/>
              <p:cNvCxnSpPr/>
              <p:nvPr/>
            </p:nvCxnSpPr>
            <p:spPr>
              <a:xfrm>
                <a:off x="1820425" y="3460893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7" name="Google Shape;167;p13"/>
              <p:cNvCxnSpPr/>
              <p:nvPr/>
            </p:nvCxnSpPr>
            <p:spPr>
              <a:xfrm>
                <a:off x="1820425" y="3617114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8" name="Google Shape;168;p13"/>
              <p:cNvCxnSpPr/>
              <p:nvPr/>
            </p:nvCxnSpPr>
            <p:spPr>
              <a:xfrm>
                <a:off x="1820425" y="3929566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69" name="Google Shape;169;p13"/>
          <p:cNvGrpSpPr/>
          <p:nvPr/>
        </p:nvGrpSpPr>
        <p:grpSpPr>
          <a:xfrm>
            <a:off x="1657869" y="4375501"/>
            <a:ext cx="1289349" cy="1959439"/>
            <a:chOff x="1662076" y="4375501"/>
            <a:chExt cx="1289349" cy="1959439"/>
          </a:xfrm>
        </p:grpSpPr>
        <p:sp>
          <p:nvSpPr>
            <p:cNvPr id="170" name="Google Shape;170;p13"/>
            <p:cNvSpPr/>
            <p:nvPr/>
          </p:nvSpPr>
          <p:spPr>
            <a:xfrm>
              <a:off x="1662076" y="437550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1662076" y="453172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1662076" y="468794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1662076" y="483464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1662076" y="499086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75" name="Google Shape;175;p13"/>
            <p:cNvSpPr/>
            <p:nvPr/>
          </p:nvSpPr>
          <p:spPr>
            <a:xfrm>
              <a:off x="1662076" y="514708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76" name="Google Shape;176;p13"/>
            <p:cNvSpPr/>
            <p:nvPr/>
          </p:nvSpPr>
          <p:spPr>
            <a:xfrm>
              <a:off x="1662076" y="530330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77" name="Google Shape;177;p13"/>
            <p:cNvSpPr/>
            <p:nvPr/>
          </p:nvSpPr>
          <p:spPr>
            <a:xfrm>
              <a:off x="1662076" y="54595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78" name="Google Shape;178;p13"/>
            <p:cNvSpPr/>
            <p:nvPr/>
          </p:nvSpPr>
          <p:spPr>
            <a:xfrm>
              <a:off x="1662076" y="561574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79" name="Google Shape;179;p13"/>
            <p:cNvSpPr/>
            <p:nvPr/>
          </p:nvSpPr>
          <p:spPr>
            <a:xfrm>
              <a:off x="1662076" y="577196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80" name="Google Shape;180;p13"/>
            <p:cNvSpPr/>
            <p:nvPr/>
          </p:nvSpPr>
          <p:spPr>
            <a:xfrm>
              <a:off x="1662076" y="592818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1662076" y="608440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182" name="Google Shape;182;p13"/>
            <p:cNvSpPr/>
            <p:nvPr/>
          </p:nvSpPr>
          <p:spPr>
            <a:xfrm>
              <a:off x="1662076" y="623954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grpSp>
          <p:nvGrpSpPr>
            <p:cNvPr id="183" name="Google Shape;183;p13"/>
            <p:cNvGrpSpPr/>
            <p:nvPr/>
          </p:nvGrpSpPr>
          <p:grpSpPr>
            <a:xfrm>
              <a:off x="1820425" y="4461331"/>
              <a:ext cx="1131000" cy="1864039"/>
              <a:chOff x="1820425" y="4461331"/>
              <a:chExt cx="1131000" cy="1864039"/>
            </a:xfrm>
          </p:grpSpPr>
          <p:cxnSp>
            <p:nvCxnSpPr>
              <p:cNvPr id="184" name="Google Shape;184;p13"/>
              <p:cNvCxnSpPr/>
              <p:nvPr/>
            </p:nvCxnSpPr>
            <p:spPr>
              <a:xfrm>
                <a:off x="1820425" y="446133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5" name="Google Shape;185;p13"/>
              <p:cNvCxnSpPr/>
              <p:nvPr/>
            </p:nvCxnSpPr>
            <p:spPr>
              <a:xfrm>
                <a:off x="1820425" y="4617552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6" name="Google Shape;186;p13"/>
              <p:cNvCxnSpPr/>
              <p:nvPr/>
            </p:nvCxnSpPr>
            <p:spPr>
              <a:xfrm>
                <a:off x="1820425" y="4773773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7" name="Google Shape;187;p13"/>
              <p:cNvCxnSpPr/>
              <p:nvPr/>
            </p:nvCxnSpPr>
            <p:spPr>
              <a:xfrm>
                <a:off x="1820425" y="4920469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8" name="Google Shape;188;p13"/>
              <p:cNvCxnSpPr/>
              <p:nvPr/>
            </p:nvCxnSpPr>
            <p:spPr>
              <a:xfrm>
                <a:off x="1820425" y="5076690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9" name="Google Shape;189;p13"/>
              <p:cNvCxnSpPr/>
              <p:nvPr/>
            </p:nvCxnSpPr>
            <p:spPr>
              <a:xfrm>
                <a:off x="1820425" y="523291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0" name="Google Shape;190;p13"/>
              <p:cNvCxnSpPr/>
              <p:nvPr/>
            </p:nvCxnSpPr>
            <p:spPr>
              <a:xfrm>
                <a:off x="1820425" y="5389132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1" name="Google Shape;191;p13"/>
              <p:cNvCxnSpPr/>
              <p:nvPr/>
            </p:nvCxnSpPr>
            <p:spPr>
              <a:xfrm>
                <a:off x="1820425" y="5545354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2" name="Google Shape;192;p13"/>
              <p:cNvCxnSpPr/>
              <p:nvPr/>
            </p:nvCxnSpPr>
            <p:spPr>
              <a:xfrm>
                <a:off x="1820425" y="5701575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3" name="Google Shape;193;p13"/>
              <p:cNvCxnSpPr/>
              <p:nvPr/>
            </p:nvCxnSpPr>
            <p:spPr>
              <a:xfrm>
                <a:off x="1820425" y="5857796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4" name="Google Shape;194;p13"/>
              <p:cNvCxnSpPr/>
              <p:nvPr/>
            </p:nvCxnSpPr>
            <p:spPr>
              <a:xfrm>
                <a:off x="1820425" y="6014017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5" name="Google Shape;195;p13"/>
              <p:cNvCxnSpPr/>
              <p:nvPr/>
            </p:nvCxnSpPr>
            <p:spPr>
              <a:xfrm>
                <a:off x="1820425" y="6170238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6" name="Google Shape;196;p13"/>
              <p:cNvCxnSpPr/>
              <p:nvPr/>
            </p:nvCxnSpPr>
            <p:spPr>
              <a:xfrm>
                <a:off x="1820425" y="6325369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97" name="Google Shape;197;p13"/>
          <p:cNvGrpSpPr/>
          <p:nvPr/>
        </p:nvGrpSpPr>
        <p:grpSpPr>
          <a:xfrm>
            <a:off x="1657219" y="6780830"/>
            <a:ext cx="1289349" cy="862218"/>
            <a:chOff x="1661426" y="6780830"/>
            <a:chExt cx="1289349" cy="862218"/>
          </a:xfrm>
        </p:grpSpPr>
        <p:sp>
          <p:nvSpPr>
            <p:cNvPr id="198" name="Google Shape;198;p13"/>
            <p:cNvSpPr/>
            <p:nvPr/>
          </p:nvSpPr>
          <p:spPr>
            <a:xfrm>
              <a:off x="1661426" y="678083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1661426" y="693705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1661426" y="709327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1661426" y="724473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1661426" y="740095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1661426" y="754764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4" name="Google Shape;204;p13"/>
            <p:cNvGrpSpPr/>
            <p:nvPr/>
          </p:nvGrpSpPr>
          <p:grpSpPr>
            <a:xfrm>
              <a:off x="1819775" y="6866659"/>
              <a:ext cx="1131000" cy="766818"/>
              <a:chOff x="1819775" y="6866659"/>
              <a:chExt cx="1131000" cy="766818"/>
            </a:xfrm>
          </p:grpSpPr>
          <p:cxnSp>
            <p:nvCxnSpPr>
              <p:cNvPr id="205" name="Google Shape;205;p13"/>
              <p:cNvCxnSpPr/>
              <p:nvPr/>
            </p:nvCxnSpPr>
            <p:spPr>
              <a:xfrm>
                <a:off x="1819775" y="6866659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6" name="Google Shape;206;p13"/>
              <p:cNvCxnSpPr/>
              <p:nvPr/>
            </p:nvCxnSpPr>
            <p:spPr>
              <a:xfrm>
                <a:off x="1819775" y="7022880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7" name="Google Shape;207;p13"/>
              <p:cNvCxnSpPr/>
              <p:nvPr/>
            </p:nvCxnSpPr>
            <p:spPr>
              <a:xfrm>
                <a:off x="1819775" y="717910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8" name="Google Shape;208;p13"/>
              <p:cNvCxnSpPr/>
              <p:nvPr/>
            </p:nvCxnSpPr>
            <p:spPr>
              <a:xfrm>
                <a:off x="1819775" y="7330560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9" name="Google Shape;209;p13"/>
              <p:cNvCxnSpPr/>
              <p:nvPr/>
            </p:nvCxnSpPr>
            <p:spPr>
              <a:xfrm>
                <a:off x="1819775" y="748678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0" name="Google Shape;210;p13"/>
              <p:cNvCxnSpPr/>
              <p:nvPr/>
            </p:nvCxnSpPr>
            <p:spPr>
              <a:xfrm>
                <a:off x="1819775" y="7633477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211" name="Google Shape;211;p13"/>
          <p:cNvGrpSpPr/>
          <p:nvPr/>
        </p:nvGrpSpPr>
        <p:grpSpPr>
          <a:xfrm>
            <a:off x="1657207" y="8074649"/>
            <a:ext cx="1289349" cy="2282944"/>
            <a:chOff x="1661413" y="8074649"/>
            <a:chExt cx="1289349" cy="2282944"/>
          </a:xfrm>
        </p:grpSpPr>
        <p:grpSp>
          <p:nvGrpSpPr>
            <p:cNvPr id="212" name="Google Shape;212;p13"/>
            <p:cNvGrpSpPr/>
            <p:nvPr/>
          </p:nvGrpSpPr>
          <p:grpSpPr>
            <a:xfrm>
              <a:off x="1661413" y="8074649"/>
              <a:ext cx="95400" cy="2282944"/>
              <a:chOff x="1661413" y="8074649"/>
              <a:chExt cx="95400" cy="2282944"/>
            </a:xfrm>
          </p:grpSpPr>
          <p:sp>
            <p:nvSpPr>
              <p:cNvPr id="213" name="Google Shape;213;p13"/>
              <p:cNvSpPr/>
              <p:nvPr/>
            </p:nvSpPr>
            <p:spPr>
              <a:xfrm>
                <a:off x="1661413" y="8074649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13"/>
              <p:cNvSpPr/>
              <p:nvPr/>
            </p:nvSpPr>
            <p:spPr>
              <a:xfrm>
                <a:off x="1661413" y="8230871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13"/>
              <p:cNvSpPr/>
              <p:nvPr/>
            </p:nvSpPr>
            <p:spPr>
              <a:xfrm>
                <a:off x="1661413" y="8387092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3"/>
              <p:cNvSpPr/>
              <p:nvPr/>
            </p:nvSpPr>
            <p:spPr>
              <a:xfrm>
                <a:off x="1661413" y="8543313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3"/>
              <p:cNvSpPr/>
              <p:nvPr/>
            </p:nvSpPr>
            <p:spPr>
              <a:xfrm>
                <a:off x="1661413" y="8699534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3"/>
              <p:cNvSpPr/>
              <p:nvPr/>
            </p:nvSpPr>
            <p:spPr>
              <a:xfrm>
                <a:off x="1661413" y="8855755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" name="Google Shape;219;p13"/>
              <p:cNvSpPr/>
              <p:nvPr/>
            </p:nvSpPr>
            <p:spPr>
              <a:xfrm>
                <a:off x="1661413" y="10105524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13"/>
              <p:cNvSpPr/>
              <p:nvPr/>
            </p:nvSpPr>
            <p:spPr>
              <a:xfrm>
                <a:off x="1661413" y="9011976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3"/>
              <p:cNvSpPr/>
              <p:nvPr/>
            </p:nvSpPr>
            <p:spPr>
              <a:xfrm>
                <a:off x="1661413" y="9324419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3"/>
              <p:cNvSpPr/>
              <p:nvPr/>
            </p:nvSpPr>
            <p:spPr>
              <a:xfrm>
                <a:off x="1661413" y="9480640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13"/>
              <p:cNvSpPr/>
              <p:nvPr/>
            </p:nvSpPr>
            <p:spPr>
              <a:xfrm>
                <a:off x="1661413" y="9636861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13"/>
              <p:cNvSpPr/>
              <p:nvPr/>
            </p:nvSpPr>
            <p:spPr>
              <a:xfrm>
                <a:off x="1661413" y="9793082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3"/>
              <p:cNvSpPr/>
              <p:nvPr/>
            </p:nvSpPr>
            <p:spPr>
              <a:xfrm>
                <a:off x="1661413" y="9949303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3"/>
              <p:cNvSpPr/>
              <p:nvPr/>
            </p:nvSpPr>
            <p:spPr>
              <a:xfrm>
                <a:off x="1661413" y="9168197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3"/>
              <p:cNvSpPr/>
              <p:nvPr/>
            </p:nvSpPr>
            <p:spPr>
              <a:xfrm>
                <a:off x="1661413" y="10262193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3"/>
            <p:cNvGrpSpPr/>
            <p:nvPr/>
          </p:nvGrpSpPr>
          <p:grpSpPr>
            <a:xfrm>
              <a:off x="1819763" y="8160478"/>
              <a:ext cx="1131000" cy="2187544"/>
              <a:chOff x="1819763" y="8160478"/>
              <a:chExt cx="1131000" cy="2187544"/>
            </a:xfrm>
          </p:grpSpPr>
          <p:cxnSp>
            <p:nvCxnSpPr>
              <p:cNvPr id="229" name="Google Shape;229;p13"/>
              <p:cNvCxnSpPr/>
              <p:nvPr/>
            </p:nvCxnSpPr>
            <p:spPr>
              <a:xfrm>
                <a:off x="1819763" y="8160478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0" name="Google Shape;230;p13"/>
              <p:cNvCxnSpPr/>
              <p:nvPr/>
            </p:nvCxnSpPr>
            <p:spPr>
              <a:xfrm>
                <a:off x="1819763" y="8316700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1" name="Google Shape;231;p13"/>
              <p:cNvCxnSpPr/>
              <p:nvPr/>
            </p:nvCxnSpPr>
            <p:spPr>
              <a:xfrm>
                <a:off x="1819763" y="847292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2" name="Google Shape;232;p13"/>
              <p:cNvCxnSpPr/>
              <p:nvPr/>
            </p:nvCxnSpPr>
            <p:spPr>
              <a:xfrm>
                <a:off x="1819763" y="8629142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3" name="Google Shape;233;p13"/>
              <p:cNvCxnSpPr/>
              <p:nvPr/>
            </p:nvCxnSpPr>
            <p:spPr>
              <a:xfrm>
                <a:off x="1819763" y="8785363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4" name="Google Shape;234;p13"/>
              <p:cNvCxnSpPr/>
              <p:nvPr/>
            </p:nvCxnSpPr>
            <p:spPr>
              <a:xfrm>
                <a:off x="1819763" y="8941584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5" name="Google Shape;235;p13"/>
              <p:cNvCxnSpPr/>
              <p:nvPr/>
            </p:nvCxnSpPr>
            <p:spPr>
              <a:xfrm>
                <a:off x="1819763" y="10191353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6" name="Google Shape;236;p13"/>
              <p:cNvCxnSpPr/>
              <p:nvPr/>
            </p:nvCxnSpPr>
            <p:spPr>
              <a:xfrm>
                <a:off x="1819763" y="9097805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7" name="Google Shape;237;p13"/>
              <p:cNvCxnSpPr/>
              <p:nvPr/>
            </p:nvCxnSpPr>
            <p:spPr>
              <a:xfrm>
                <a:off x="1819763" y="9410248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8" name="Google Shape;238;p13"/>
              <p:cNvCxnSpPr/>
              <p:nvPr/>
            </p:nvCxnSpPr>
            <p:spPr>
              <a:xfrm>
                <a:off x="1819763" y="9566469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9" name="Google Shape;239;p13"/>
              <p:cNvCxnSpPr/>
              <p:nvPr/>
            </p:nvCxnSpPr>
            <p:spPr>
              <a:xfrm>
                <a:off x="1819763" y="9722690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0" name="Google Shape;240;p13"/>
              <p:cNvCxnSpPr/>
              <p:nvPr/>
            </p:nvCxnSpPr>
            <p:spPr>
              <a:xfrm>
                <a:off x="1819763" y="987891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1" name="Google Shape;241;p13"/>
              <p:cNvCxnSpPr/>
              <p:nvPr/>
            </p:nvCxnSpPr>
            <p:spPr>
              <a:xfrm>
                <a:off x="1819763" y="10035132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2" name="Google Shape;242;p13"/>
              <p:cNvCxnSpPr/>
              <p:nvPr/>
            </p:nvCxnSpPr>
            <p:spPr>
              <a:xfrm>
                <a:off x="1819763" y="9254027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3" name="Google Shape;243;p13"/>
              <p:cNvCxnSpPr/>
              <p:nvPr/>
            </p:nvCxnSpPr>
            <p:spPr>
              <a:xfrm>
                <a:off x="1819763" y="10348022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244" name="Google Shape;244;p13"/>
          <p:cNvGrpSpPr/>
          <p:nvPr/>
        </p:nvGrpSpPr>
        <p:grpSpPr>
          <a:xfrm>
            <a:off x="341069" y="7652829"/>
            <a:ext cx="1131000" cy="1405990"/>
            <a:chOff x="345275" y="7652829"/>
            <a:chExt cx="1131000" cy="1405990"/>
          </a:xfrm>
        </p:grpSpPr>
        <p:cxnSp>
          <p:nvCxnSpPr>
            <p:cNvPr id="245" name="Google Shape;245;p13"/>
            <p:cNvCxnSpPr/>
            <p:nvPr/>
          </p:nvCxnSpPr>
          <p:spPr>
            <a:xfrm>
              <a:off x="345275" y="765282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6" name="Google Shape;246;p13"/>
            <p:cNvCxnSpPr/>
            <p:nvPr/>
          </p:nvCxnSpPr>
          <p:spPr>
            <a:xfrm>
              <a:off x="345275" y="7809050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7" name="Google Shape;247;p13"/>
            <p:cNvCxnSpPr/>
            <p:nvPr/>
          </p:nvCxnSpPr>
          <p:spPr>
            <a:xfrm>
              <a:off x="345275" y="7965271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8" name="Google Shape;248;p13"/>
            <p:cNvCxnSpPr/>
            <p:nvPr/>
          </p:nvCxnSpPr>
          <p:spPr>
            <a:xfrm>
              <a:off x="345275" y="8121492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9" name="Google Shape;249;p13"/>
            <p:cNvCxnSpPr/>
            <p:nvPr/>
          </p:nvCxnSpPr>
          <p:spPr>
            <a:xfrm>
              <a:off x="345275" y="827771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0" name="Google Shape;250;p13"/>
            <p:cNvCxnSpPr/>
            <p:nvPr/>
          </p:nvCxnSpPr>
          <p:spPr>
            <a:xfrm>
              <a:off x="345275" y="843393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1" name="Google Shape;251;p13"/>
            <p:cNvCxnSpPr/>
            <p:nvPr/>
          </p:nvCxnSpPr>
          <p:spPr>
            <a:xfrm>
              <a:off x="345275" y="859015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2" name="Google Shape;252;p13"/>
            <p:cNvCxnSpPr/>
            <p:nvPr/>
          </p:nvCxnSpPr>
          <p:spPr>
            <a:xfrm>
              <a:off x="345275" y="874637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3" name="Google Shape;253;p13"/>
            <p:cNvCxnSpPr/>
            <p:nvPr/>
          </p:nvCxnSpPr>
          <p:spPr>
            <a:xfrm>
              <a:off x="345275" y="890259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4" name="Google Shape;254;p13"/>
            <p:cNvCxnSpPr/>
            <p:nvPr/>
          </p:nvCxnSpPr>
          <p:spPr>
            <a:xfrm>
              <a:off x="345275" y="905881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55" name="Google Shape;255;p13"/>
          <p:cNvGrpSpPr/>
          <p:nvPr/>
        </p:nvGrpSpPr>
        <p:grpSpPr>
          <a:xfrm>
            <a:off x="182719" y="2790106"/>
            <a:ext cx="1289349" cy="2126275"/>
            <a:chOff x="186926" y="2790106"/>
            <a:chExt cx="1289349" cy="2126275"/>
          </a:xfrm>
        </p:grpSpPr>
        <p:sp>
          <p:nvSpPr>
            <p:cNvPr id="256" name="Google Shape;256;p13"/>
            <p:cNvSpPr/>
            <p:nvPr/>
          </p:nvSpPr>
          <p:spPr>
            <a:xfrm>
              <a:off x="186926" y="279010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57" name="Google Shape;257;p13"/>
            <p:cNvCxnSpPr/>
            <p:nvPr/>
          </p:nvCxnSpPr>
          <p:spPr>
            <a:xfrm>
              <a:off x="345275" y="287593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58" name="Google Shape;258;p13"/>
            <p:cNvSpPr/>
            <p:nvPr/>
          </p:nvSpPr>
          <p:spPr>
            <a:xfrm>
              <a:off x="186926" y="294632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59" name="Google Shape;259;p13"/>
            <p:cNvCxnSpPr/>
            <p:nvPr/>
          </p:nvCxnSpPr>
          <p:spPr>
            <a:xfrm>
              <a:off x="345275" y="303215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0" name="Google Shape;260;p13"/>
            <p:cNvSpPr/>
            <p:nvPr/>
          </p:nvSpPr>
          <p:spPr>
            <a:xfrm>
              <a:off x="186926" y="310254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61" name="Google Shape;261;p13"/>
            <p:cNvCxnSpPr/>
            <p:nvPr/>
          </p:nvCxnSpPr>
          <p:spPr>
            <a:xfrm>
              <a:off x="345275" y="318837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2" name="Google Shape;262;p13"/>
            <p:cNvSpPr/>
            <p:nvPr/>
          </p:nvSpPr>
          <p:spPr>
            <a:xfrm>
              <a:off x="186926" y="325877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63" name="Google Shape;263;p13"/>
            <p:cNvCxnSpPr/>
            <p:nvPr/>
          </p:nvCxnSpPr>
          <p:spPr>
            <a:xfrm>
              <a:off x="345275" y="334459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4" name="Google Shape;264;p13"/>
            <p:cNvSpPr/>
            <p:nvPr/>
          </p:nvSpPr>
          <p:spPr>
            <a:xfrm>
              <a:off x="186926" y="341499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65" name="Google Shape;265;p13"/>
            <p:cNvCxnSpPr/>
            <p:nvPr/>
          </p:nvCxnSpPr>
          <p:spPr>
            <a:xfrm>
              <a:off x="345275" y="3500820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6" name="Google Shape;266;p13"/>
            <p:cNvSpPr/>
            <p:nvPr/>
          </p:nvSpPr>
          <p:spPr>
            <a:xfrm>
              <a:off x="186926" y="357121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67" name="Google Shape;267;p13"/>
            <p:cNvCxnSpPr/>
            <p:nvPr/>
          </p:nvCxnSpPr>
          <p:spPr>
            <a:xfrm>
              <a:off x="345275" y="3657041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8" name="Google Shape;268;p13"/>
            <p:cNvSpPr/>
            <p:nvPr/>
          </p:nvSpPr>
          <p:spPr>
            <a:xfrm>
              <a:off x="186926" y="482098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69" name="Google Shape;269;p13"/>
            <p:cNvCxnSpPr/>
            <p:nvPr/>
          </p:nvCxnSpPr>
          <p:spPr>
            <a:xfrm>
              <a:off x="345275" y="4906810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0" name="Google Shape;270;p13"/>
            <p:cNvSpPr/>
            <p:nvPr/>
          </p:nvSpPr>
          <p:spPr>
            <a:xfrm>
              <a:off x="186926" y="372743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71" name="Google Shape;271;p13"/>
            <p:cNvCxnSpPr/>
            <p:nvPr/>
          </p:nvCxnSpPr>
          <p:spPr>
            <a:xfrm>
              <a:off x="345275" y="3813262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2" name="Google Shape;272;p13"/>
            <p:cNvSpPr/>
            <p:nvPr/>
          </p:nvSpPr>
          <p:spPr>
            <a:xfrm>
              <a:off x="186926" y="40398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73" name="Google Shape;273;p13"/>
            <p:cNvCxnSpPr/>
            <p:nvPr/>
          </p:nvCxnSpPr>
          <p:spPr>
            <a:xfrm>
              <a:off x="345275" y="412570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4" name="Google Shape;274;p13"/>
            <p:cNvSpPr/>
            <p:nvPr/>
          </p:nvSpPr>
          <p:spPr>
            <a:xfrm>
              <a:off x="186926" y="419609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75" name="Google Shape;275;p13"/>
            <p:cNvCxnSpPr/>
            <p:nvPr/>
          </p:nvCxnSpPr>
          <p:spPr>
            <a:xfrm>
              <a:off x="345275" y="428192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6" name="Google Shape;276;p13"/>
            <p:cNvSpPr/>
            <p:nvPr/>
          </p:nvSpPr>
          <p:spPr>
            <a:xfrm>
              <a:off x="186926" y="435231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77" name="Google Shape;277;p13"/>
            <p:cNvCxnSpPr/>
            <p:nvPr/>
          </p:nvCxnSpPr>
          <p:spPr>
            <a:xfrm>
              <a:off x="345275" y="443814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8" name="Google Shape;278;p13"/>
            <p:cNvSpPr/>
            <p:nvPr/>
          </p:nvSpPr>
          <p:spPr>
            <a:xfrm>
              <a:off x="186926" y="450853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79" name="Google Shape;279;p13"/>
            <p:cNvCxnSpPr/>
            <p:nvPr/>
          </p:nvCxnSpPr>
          <p:spPr>
            <a:xfrm>
              <a:off x="345275" y="459436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80" name="Google Shape;280;p13"/>
            <p:cNvSpPr/>
            <p:nvPr/>
          </p:nvSpPr>
          <p:spPr>
            <a:xfrm>
              <a:off x="186926" y="466476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81" name="Google Shape;281;p13"/>
            <p:cNvCxnSpPr/>
            <p:nvPr/>
          </p:nvCxnSpPr>
          <p:spPr>
            <a:xfrm>
              <a:off x="345275" y="475058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2" name="Google Shape;282;p13"/>
            <p:cNvCxnSpPr/>
            <p:nvPr/>
          </p:nvCxnSpPr>
          <p:spPr>
            <a:xfrm>
              <a:off x="345275" y="3969483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83" name="Google Shape;283;p13"/>
            <p:cNvSpPr/>
            <p:nvPr/>
          </p:nvSpPr>
          <p:spPr>
            <a:xfrm>
              <a:off x="186926" y="388365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4" name="Google Shape;284;p13"/>
          <p:cNvGrpSpPr/>
          <p:nvPr/>
        </p:nvGrpSpPr>
        <p:grpSpPr>
          <a:xfrm>
            <a:off x="176763" y="1382875"/>
            <a:ext cx="1296000" cy="180000"/>
            <a:chOff x="180969" y="1382875"/>
            <a:chExt cx="1296000" cy="180000"/>
          </a:xfrm>
        </p:grpSpPr>
        <p:sp>
          <p:nvSpPr>
            <p:cNvPr id="285" name="Google Shape;285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Critical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287" name="Google Shape;287;p13"/>
          <p:cNvGrpSpPr/>
          <p:nvPr/>
        </p:nvGrpSpPr>
        <p:grpSpPr>
          <a:xfrm>
            <a:off x="182719" y="1648981"/>
            <a:ext cx="1289349" cy="720285"/>
            <a:chOff x="186926" y="1648981"/>
            <a:chExt cx="1289349" cy="720285"/>
          </a:xfrm>
        </p:grpSpPr>
        <p:sp>
          <p:nvSpPr>
            <p:cNvPr id="288" name="Google Shape;288;p13"/>
            <p:cNvSpPr/>
            <p:nvPr/>
          </p:nvSpPr>
          <p:spPr>
            <a:xfrm>
              <a:off x="186926" y="164898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89" name="Google Shape;289;p13"/>
            <p:cNvCxnSpPr/>
            <p:nvPr/>
          </p:nvCxnSpPr>
          <p:spPr>
            <a:xfrm>
              <a:off x="345275" y="1734810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90" name="Google Shape;290;p13"/>
            <p:cNvSpPr/>
            <p:nvPr/>
          </p:nvSpPr>
          <p:spPr>
            <a:xfrm>
              <a:off x="186926" y="180520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91" name="Google Shape;291;p13"/>
            <p:cNvCxnSpPr/>
            <p:nvPr/>
          </p:nvCxnSpPr>
          <p:spPr>
            <a:xfrm>
              <a:off x="345275" y="1891031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92" name="Google Shape;292;p13"/>
            <p:cNvSpPr/>
            <p:nvPr/>
          </p:nvSpPr>
          <p:spPr>
            <a:xfrm>
              <a:off x="186926" y="196142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93" name="Google Shape;293;p13"/>
            <p:cNvCxnSpPr/>
            <p:nvPr/>
          </p:nvCxnSpPr>
          <p:spPr>
            <a:xfrm>
              <a:off x="345275" y="2047252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94" name="Google Shape;294;p13"/>
            <p:cNvSpPr/>
            <p:nvPr/>
          </p:nvSpPr>
          <p:spPr>
            <a:xfrm>
              <a:off x="186926" y="211764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95" name="Google Shape;295;p13"/>
            <p:cNvCxnSpPr/>
            <p:nvPr/>
          </p:nvCxnSpPr>
          <p:spPr>
            <a:xfrm>
              <a:off x="345275" y="220347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96" name="Google Shape;296;p13"/>
            <p:cNvSpPr/>
            <p:nvPr/>
          </p:nvSpPr>
          <p:spPr>
            <a:xfrm>
              <a:off x="186926" y="227386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97" name="Google Shape;297;p13"/>
            <p:cNvCxnSpPr/>
            <p:nvPr/>
          </p:nvCxnSpPr>
          <p:spPr>
            <a:xfrm>
              <a:off x="345275" y="235969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98" name="Google Shape;298;p13"/>
          <p:cNvGrpSpPr/>
          <p:nvPr/>
        </p:nvGrpSpPr>
        <p:grpSpPr>
          <a:xfrm>
            <a:off x="176763" y="5062450"/>
            <a:ext cx="1296000" cy="180000"/>
            <a:chOff x="180969" y="1382875"/>
            <a:chExt cx="1296000" cy="180000"/>
          </a:xfrm>
        </p:grpSpPr>
        <p:sp>
          <p:nvSpPr>
            <p:cNvPr id="299" name="Google Shape;299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Canned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301" name="Google Shape;301;p13"/>
          <p:cNvGrpSpPr/>
          <p:nvPr/>
        </p:nvGrpSpPr>
        <p:grpSpPr>
          <a:xfrm>
            <a:off x="329175" y="5272638"/>
            <a:ext cx="1150163" cy="1567326"/>
            <a:chOff x="333381" y="5272638"/>
            <a:chExt cx="1150163" cy="1567326"/>
          </a:xfrm>
        </p:grpSpPr>
        <p:sp>
          <p:nvSpPr>
            <p:cNvPr id="302" name="Google Shape;302;p13"/>
            <p:cNvSpPr txBox="1"/>
            <p:nvPr/>
          </p:nvSpPr>
          <p:spPr>
            <a:xfrm>
              <a:off x="333381" y="527263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Chili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03" name="Google Shape;303;p13"/>
            <p:cNvSpPr txBox="1"/>
            <p:nvPr/>
          </p:nvSpPr>
          <p:spPr>
            <a:xfrm>
              <a:off x="338144" y="543221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Fruits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04" name="Google Shape;304;p13"/>
            <p:cNvSpPr txBox="1"/>
            <p:nvPr/>
          </p:nvSpPr>
          <p:spPr>
            <a:xfrm>
              <a:off x="338144" y="605149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Tuna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05" name="Google Shape;305;p13"/>
            <p:cNvSpPr txBox="1"/>
            <p:nvPr/>
          </p:nvSpPr>
          <p:spPr>
            <a:xfrm>
              <a:off x="338144" y="620630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Beans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06" name="Google Shape;306;p13"/>
            <p:cNvSpPr txBox="1"/>
            <p:nvPr/>
          </p:nvSpPr>
          <p:spPr>
            <a:xfrm>
              <a:off x="338144" y="558703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Olives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07" name="Google Shape;307;p13"/>
            <p:cNvSpPr txBox="1"/>
            <p:nvPr/>
          </p:nvSpPr>
          <p:spPr>
            <a:xfrm>
              <a:off x="338144" y="574185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Tomato Sauce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08" name="Google Shape;308;p13"/>
            <p:cNvSpPr txBox="1"/>
            <p:nvPr/>
          </p:nvSpPr>
          <p:spPr>
            <a:xfrm>
              <a:off x="338144" y="589667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Vegetables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09" name="Google Shape;309;p13"/>
            <p:cNvSpPr txBox="1"/>
            <p:nvPr/>
          </p:nvSpPr>
          <p:spPr>
            <a:xfrm>
              <a:off x="338144" y="636112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Soup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10" name="Google Shape;310;p13"/>
            <p:cNvSpPr txBox="1"/>
            <p:nvPr/>
          </p:nvSpPr>
          <p:spPr>
            <a:xfrm>
              <a:off x="338144" y="651594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Applesauce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11" name="Google Shape;311;p13"/>
            <p:cNvSpPr txBox="1"/>
            <p:nvPr/>
          </p:nvSpPr>
          <p:spPr>
            <a:xfrm>
              <a:off x="338144" y="667076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Mushrooms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312" name="Google Shape;312;p13"/>
          <p:cNvGrpSpPr/>
          <p:nvPr/>
        </p:nvGrpSpPr>
        <p:grpSpPr>
          <a:xfrm>
            <a:off x="182719" y="5336206"/>
            <a:ext cx="1289349" cy="1813833"/>
            <a:chOff x="186926" y="5336206"/>
            <a:chExt cx="1289349" cy="1813833"/>
          </a:xfrm>
        </p:grpSpPr>
        <p:sp>
          <p:nvSpPr>
            <p:cNvPr id="313" name="Google Shape;313;p13"/>
            <p:cNvSpPr/>
            <p:nvPr/>
          </p:nvSpPr>
          <p:spPr>
            <a:xfrm>
              <a:off x="186926" y="533620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14" name="Google Shape;314;p13"/>
            <p:cNvCxnSpPr/>
            <p:nvPr/>
          </p:nvCxnSpPr>
          <p:spPr>
            <a:xfrm>
              <a:off x="345275" y="542203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15" name="Google Shape;315;p13"/>
            <p:cNvSpPr/>
            <p:nvPr/>
          </p:nvSpPr>
          <p:spPr>
            <a:xfrm>
              <a:off x="186926" y="549242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16" name="Google Shape;316;p13"/>
            <p:cNvCxnSpPr/>
            <p:nvPr/>
          </p:nvCxnSpPr>
          <p:spPr>
            <a:xfrm>
              <a:off x="345275" y="557825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17" name="Google Shape;317;p13"/>
            <p:cNvSpPr/>
            <p:nvPr/>
          </p:nvSpPr>
          <p:spPr>
            <a:xfrm>
              <a:off x="186926" y="564864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18" name="Google Shape;318;p13"/>
            <p:cNvCxnSpPr/>
            <p:nvPr/>
          </p:nvCxnSpPr>
          <p:spPr>
            <a:xfrm>
              <a:off x="345275" y="573447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19" name="Google Shape;319;p13"/>
            <p:cNvSpPr/>
            <p:nvPr/>
          </p:nvSpPr>
          <p:spPr>
            <a:xfrm>
              <a:off x="186926" y="580487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20" name="Google Shape;320;p13"/>
            <p:cNvCxnSpPr/>
            <p:nvPr/>
          </p:nvCxnSpPr>
          <p:spPr>
            <a:xfrm>
              <a:off x="345275" y="589069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21" name="Google Shape;321;p13"/>
            <p:cNvSpPr/>
            <p:nvPr/>
          </p:nvSpPr>
          <p:spPr>
            <a:xfrm>
              <a:off x="186926" y="596109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22" name="Google Shape;322;p13"/>
            <p:cNvCxnSpPr/>
            <p:nvPr/>
          </p:nvCxnSpPr>
          <p:spPr>
            <a:xfrm>
              <a:off x="345275" y="6046920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23" name="Google Shape;323;p13"/>
            <p:cNvSpPr/>
            <p:nvPr/>
          </p:nvSpPr>
          <p:spPr>
            <a:xfrm>
              <a:off x="186926" y="611731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24" name="Google Shape;324;p13"/>
            <p:cNvCxnSpPr/>
            <p:nvPr/>
          </p:nvCxnSpPr>
          <p:spPr>
            <a:xfrm>
              <a:off x="345275" y="6203141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25" name="Google Shape;325;p13"/>
            <p:cNvSpPr/>
            <p:nvPr/>
          </p:nvSpPr>
          <p:spPr>
            <a:xfrm>
              <a:off x="186926" y="627353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26" name="Google Shape;326;p13"/>
            <p:cNvCxnSpPr/>
            <p:nvPr/>
          </p:nvCxnSpPr>
          <p:spPr>
            <a:xfrm>
              <a:off x="345275" y="6359362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27" name="Google Shape;327;p13"/>
            <p:cNvSpPr/>
            <p:nvPr/>
          </p:nvSpPr>
          <p:spPr>
            <a:xfrm>
              <a:off x="186926" y="642975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28" name="Google Shape;328;p13"/>
            <p:cNvCxnSpPr/>
            <p:nvPr/>
          </p:nvCxnSpPr>
          <p:spPr>
            <a:xfrm>
              <a:off x="345275" y="6515583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29" name="Google Shape;329;p13"/>
            <p:cNvSpPr/>
            <p:nvPr/>
          </p:nvSpPr>
          <p:spPr>
            <a:xfrm>
              <a:off x="186926" y="65859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30" name="Google Shape;330;p13"/>
            <p:cNvCxnSpPr/>
            <p:nvPr/>
          </p:nvCxnSpPr>
          <p:spPr>
            <a:xfrm>
              <a:off x="345275" y="667180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31" name="Google Shape;331;p13"/>
            <p:cNvSpPr/>
            <p:nvPr/>
          </p:nvSpPr>
          <p:spPr>
            <a:xfrm>
              <a:off x="186926" y="674219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32" name="Google Shape;332;p13"/>
            <p:cNvCxnSpPr/>
            <p:nvPr/>
          </p:nvCxnSpPr>
          <p:spPr>
            <a:xfrm>
              <a:off x="345275" y="682802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33" name="Google Shape;333;p13"/>
            <p:cNvSpPr/>
            <p:nvPr/>
          </p:nvSpPr>
          <p:spPr>
            <a:xfrm>
              <a:off x="186926" y="705463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34" name="Google Shape;334;p13"/>
            <p:cNvCxnSpPr/>
            <p:nvPr/>
          </p:nvCxnSpPr>
          <p:spPr>
            <a:xfrm>
              <a:off x="345275" y="714046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35" name="Google Shape;335;p13"/>
            <p:cNvSpPr/>
            <p:nvPr/>
          </p:nvSpPr>
          <p:spPr>
            <a:xfrm>
              <a:off x="186926" y="689841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36" name="Google Shape;336;p13"/>
            <p:cNvCxnSpPr/>
            <p:nvPr/>
          </p:nvCxnSpPr>
          <p:spPr>
            <a:xfrm>
              <a:off x="345275" y="698424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37" name="Google Shape;337;p13"/>
          <p:cNvGrpSpPr/>
          <p:nvPr/>
        </p:nvGrpSpPr>
        <p:grpSpPr>
          <a:xfrm>
            <a:off x="176763" y="7293244"/>
            <a:ext cx="1296000" cy="180000"/>
            <a:chOff x="180969" y="1382875"/>
            <a:chExt cx="1296000" cy="180000"/>
          </a:xfrm>
        </p:grpSpPr>
        <p:sp>
          <p:nvSpPr>
            <p:cNvPr id="338" name="Google Shape;338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Sauces / Oils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340" name="Google Shape;340;p13"/>
          <p:cNvGrpSpPr/>
          <p:nvPr/>
        </p:nvGrpSpPr>
        <p:grpSpPr>
          <a:xfrm>
            <a:off x="329175" y="7503431"/>
            <a:ext cx="1150163" cy="1257689"/>
            <a:chOff x="333381" y="7503431"/>
            <a:chExt cx="1150163" cy="1257689"/>
          </a:xfrm>
        </p:grpSpPr>
        <p:sp>
          <p:nvSpPr>
            <p:cNvPr id="341" name="Google Shape;341;p13"/>
            <p:cNvSpPr txBox="1"/>
            <p:nvPr/>
          </p:nvSpPr>
          <p:spPr>
            <a:xfrm>
              <a:off x="333381" y="750343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Hot Sauce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42" name="Google Shape;342;p13"/>
            <p:cNvSpPr txBox="1"/>
            <p:nvPr/>
          </p:nvSpPr>
          <p:spPr>
            <a:xfrm>
              <a:off x="338144" y="766301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Syrup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43" name="Google Shape;343;p13"/>
            <p:cNvSpPr txBox="1"/>
            <p:nvPr/>
          </p:nvSpPr>
          <p:spPr>
            <a:xfrm>
              <a:off x="338144" y="828228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Vinegar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44" name="Google Shape;344;p13"/>
            <p:cNvSpPr txBox="1"/>
            <p:nvPr/>
          </p:nvSpPr>
          <p:spPr>
            <a:xfrm>
              <a:off x="338144" y="843710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Olive Oil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45" name="Google Shape;345;p13"/>
            <p:cNvSpPr txBox="1"/>
            <p:nvPr/>
          </p:nvSpPr>
          <p:spPr>
            <a:xfrm>
              <a:off x="338144" y="781783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BBQ Sauce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46" name="Google Shape;346;p13"/>
            <p:cNvSpPr txBox="1"/>
            <p:nvPr/>
          </p:nvSpPr>
          <p:spPr>
            <a:xfrm>
              <a:off x="338144" y="797264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Spaghetti Sauce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47" name="Google Shape;347;p13"/>
            <p:cNvSpPr txBox="1"/>
            <p:nvPr/>
          </p:nvSpPr>
          <p:spPr>
            <a:xfrm>
              <a:off x="338144" y="812746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Vegetable Oil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48" name="Google Shape;348;p13"/>
            <p:cNvSpPr txBox="1"/>
            <p:nvPr/>
          </p:nvSpPr>
          <p:spPr>
            <a:xfrm>
              <a:off x="338144" y="859192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Soy Sauce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349" name="Google Shape;349;p13"/>
          <p:cNvSpPr/>
          <p:nvPr/>
        </p:nvSpPr>
        <p:spPr>
          <a:xfrm>
            <a:off x="182719" y="7567000"/>
            <a:ext cx="95400" cy="95400"/>
          </a:xfrm>
          <a:prstGeom prst="ellipse">
            <a:avLst/>
          </a:prstGeom>
          <a:noFill/>
          <a:ln cap="flat" cmpd="sng" w="9525">
            <a:solidFill>
              <a:srgbClr val="E6E7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3"/>
          <p:cNvSpPr/>
          <p:nvPr/>
        </p:nvSpPr>
        <p:spPr>
          <a:xfrm>
            <a:off x="182719" y="7723221"/>
            <a:ext cx="95400" cy="95400"/>
          </a:xfrm>
          <a:prstGeom prst="ellipse">
            <a:avLst/>
          </a:prstGeom>
          <a:noFill/>
          <a:ln cap="flat" cmpd="sng" w="9525">
            <a:solidFill>
              <a:srgbClr val="E6E7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13"/>
          <p:cNvSpPr/>
          <p:nvPr/>
        </p:nvSpPr>
        <p:spPr>
          <a:xfrm>
            <a:off x="182719" y="7879442"/>
            <a:ext cx="95400" cy="95400"/>
          </a:xfrm>
          <a:prstGeom prst="ellipse">
            <a:avLst/>
          </a:prstGeom>
          <a:noFill/>
          <a:ln cap="flat" cmpd="sng" w="9525">
            <a:solidFill>
              <a:srgbClr val="E6E7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13"/>
          <p:cNvSpPr/>
          <p:nvPr/>
        </p:nvSpPr>
        <p:spPr>
          <a:xfrm>
            <a:off x="182719" y="8035663"/>
            <a:ext cx="95400" cy="95400"/>
          </a:xfrm>
          <a:prstGeom prst="ellipse">
            <a:avLst/>
          </a:prstGeom>
          <a:noFill/>
          <a:ln cap="flat" cmpd="sng" w="9525">
            <a:solidFill>
              <a:srgbClr val="E6E7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13"/>
          <p:cNvSpPr/>
          <p:nvPr/>
        </p:nvSpPr>
        <p:spPr>
          <a:xfrm>
            <a:off x="182719" y="8191884"/>
            <a:ext cx="95400" cy="95400"/>
          </a:xfrm>
          <a:prstGeom prst="ellipse">
            <a:avLst/>
          </a:prstGeom>
          <a:noFill/>
          <a:ln cap="flat" cmpd="sng" w="9525">
            <a:solidFill>
              <a:srgbClr val="E6E7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13"/>
          <p:cNvSpPr/>
          <p:nvPr/>
        </p:nvSpPr>
        <p:spPr>
          <a:xfrm>
            <a:off x="182719" y="8348106"/>
            <a:ext cx="95400" cy="95400"/>
          </a:xfrm>
          <a:prstGeom prst="ellipse">
            <a:avLst/>
          </a:prstGeom>
          <a:noFill/>
          <a:ln cap="flat" cmpd="sng" w="9525">
            <a:solidFill>
              <a:srgbClr val="E6E7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3"/>
          <p:cNvSpPr/>
          <p:nvPr/>
        </p:nvSpPr>
        <p:spPr>
          <a:xfrm>
            <a:off x="182719" y="8504327"/>
            <a:ext cx="95400" cy="95400"/>
          </a:xfrm>
          <a:prstGeom prst="ellipse">
            <a:avLst/>
          </a:prstGeom>
          <a:noFill/>
          <a:ln cap="flat" cmpd="sng" w="9525">
            <a:solidFill>
              <a:srgbClr val="E6E7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13"/>
          <p:cNvSpPr/>
          <p:nvPr/>
        </p:nvSpPr>
        <p:spPr>
          <a:xfrm>
            <a:off x="182719" y="8660548"/>
            <a:ext cx="95400" cy="95400"/>
          </a:xfrm>
          <a:prstGeom prst="ellipse">
            <a:avLst/>
          </a:prstGeom>
          <a:noFill/>
          <a:ln cap="flat" cmpd="sng" w="9525">
            <a:solidFill>
              <a:srgbClr val="E6E7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13"/>
          <p:cNvSpPr/>
          <p:nvPr/>
        </p:nvSpPr>
        <p:spPr>
          <a:xfrm>
            <a:off x="182719" y="8816769"/>
            <a:ext cx="95400" cy="95400"/>
          </a:xfrm>
          <a:prstGeom prst="ellipse">
            <a:avLst/>
          </a:prstGeom>
          <a:noFill/>
          <a:ln cap="flat" cmpd="sng" w="9525">
            <a:solidFill>
              <a:srgbClr val="E6E7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13"/>
          <p:cNvSpPr/>
          <p:nvPr/>
        </p:nvSpPr>
        <p:spPr>
          <a:xfrm>
            <a:off x="182719" y="8972990"/>
            <a:ext cx="95400" cy="95400"/>
          </a:xfrm>
          <a:prstGeom prst="ellipse">
            <a:avLst/>
          </a:prstGeom>
          <a:noFill/>
          <a:ln cap="flat" cmpd="sng" w="9525">
            <a:solidFill>
              <a:srgbClr val="E6E7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9" name="Google Shape;359;p13"/>
          <p:cNvGrpSpPr/>
          <p:nvPr/>
        </p:nvGrpSpPr>
        <p:grpSpPr>
          <a:xfrm>
            <a:off x="176763" y="9212094"/>
            <a:ext cx="1296000" cy="180000"/>
            <a:chOff x="180969" y="1382875"/>
            <a:chExt cx="1296000" cy="180000"/>
          </a:xfrm>
        </p:grpSpPr>
        <p:sp>
          <p:nvSpPr>
            <p:cNvPr id="360" name="Google Shape;360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Breakfast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362" name="Google Shape;362;p13"/>
          <p:cNvGrpSpPr/>
          <p:nvPr/>
        </p:nvGrpSpPr>
        <p:grpSpPr>
          <a:xfrm>
            <a:off x="329175" y="9422281"/>
            <a:ext cx="1150163" cy="643179"/>
            <a:chOff x="333381" y="9422281"/>
            <a:chExt cx="1150163" cy="643179"/>
          </a:xfrm>
        </p:grpSpPr>
        <p:sp>
          <p:nvSpPr>
            <p:cNvPr id="363" name="Google Shape;363;p13"/>
            <p:cNvSpPr txBox="1"/>
            <p:nvPr/>
          </p:nvSpPr>
          <p:spPr>
            <a:xfrm>
              <a:off x="333381" y="942228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Pancake Mix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64" name="Google Shape;364;p13"/>
            <p:cNvSpPr txBox="1"/>
            <p:nvPr/>
          </p:nvSpPr>
          <p:spPr>
            <a:xfrm>
              <a:off x="338144" y="958662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Oatmeal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65" name="Google Shape;365;p13"/>
            <p:cNvSpPr txBox="1"/>
            <p:nvPr/>
          </p:nvSpPr>
          <p:spPr>
            <a:xfrm>
              <a:off x="338144" y="974144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Creamed Mix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66" name="Google Shape;366;p13"/>
            <p:cNvSpPr txBox="1"/>
            <p:nvPr/>
          </p:nvSpPr>
          <p:spPr>
            <a:xfrm>
              <a:off x="338144" y="989626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Cold Cereal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367" name="Google Shape;367;p13"/>
          <p:cNvGrpSpPr/>
          <p:nvPr/>
        </p:nvGrpSpPr>
        <p:grpSpPr>
          <a:xfrm>
            <a:off x="182719" y="9490612"/>
            <a:ext cx="1289349" cy="876506"/>
            <a:chOff x="186926" y="9490612"/>
            <a:chExt cx="1289349" cy="876506"/>
          </a:xfrm>
        </p:grpSpPr>
        <p:sp>
          <p:nvSpPr>
            <p:cNvPr id="368" name="Google Shape;368;p13"/>
            <p:cNvSpPr/>
            <p:nvPr/>
          </p:nvSpPr>
          <p:spPr>
            <a:xfrm>
              <a:off x="186926" y="949061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13"/>
            <p:cNvSpPr/>
            <p:nvPr/>
          </p:nvSpPr>
          <p:spPr>
            <a:xfrm>
              <a:off x="186926" y="964683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13"/>
            <p:cNvSpPr/>
            <p:nvPr/>
          </p:nvSpPr>
          <p:spPr>
            <a:xfrm>
              <a:off x="186926" y="980305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13"/>
            <p:cNvSpPr/>
            <p:nvPr/>
          </p:nvSpPr>
          <p:spPr>
            <a:xfrm>
              <a:off x="186926" y="995927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13"/>
            <p:cNvSpPr/>
            <p:nvPr/>
          </p:nvSpPr>
          <p:spPr>
            <a:xfrm>
              <a:off x="186926" y="1011549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13"/>
            <p:cNvSpPr/>
            <p:nvPr/>
          </p:nvSpPr>
          <p:spPr>
            <a:xfrm>
              <a:off x="186926" y="1027171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4" name="Google Shape;374;p13"/>
            <p:cNvGrpSpPr/>
            <p:nvPr/>
          </p:nvGrpSpPr>
          <p:grpSpPr>
            <a:xfrm>
              <a:off x="345275" y="9576441"/>
              <a:ext cx="1131000" cy="781106"/>
              <a:chOff x="345275" y="9576441"/>
              <a:chExt cx="1131000" cy="781106"/>
            </a:xfrm>
          </p:grpSpPr>
          <p:cxnSp>
            <p:nvCxnSpPr>
              <p:cNvPr id="375" name="Google Shape;375;p13"/>
              <p:cNvCxnSpPr/>
              <p:nvPr/>
            </p:nvCxnSpPr>
            <p:spPr>
              <a:xfrm>
                <a:off x="345275" y="957644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6" name="Google Shape;376;p13"/>
              <p:cNvCxnSpPr/>
              <p:nvPr/>
            </p:nvCxnSpPr>
            <p:spPr>
              <a:xfrm>
                <a:off x="345275" y="9732663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7" name="Google Shape;377;p13"/>
              <p:cNvCxnSpPr/>
              <p:nvPr/>
            </p:nvCxnSpPr>
            <p:spPr>
              <a:xfrm>
                <a:off x="345275" y="9888884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8" name="Google Shape;378;p13"/>
              <p:cNvCxnSpPr/>
              <p:nvPr/>
            </p:nvCxnSpPr>
            <p:spPr>
              <a:xfrm>
                <a:off x="345275" y="10045105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9" name="Google Shape;379;p13"/>
              <p:cNvCxnSpPr/>
              <p:nvPr/>
            </p:nvCxnSpPr>
            <p:spPr>
              <a:xfrm>
                <a:off x="345275" y="10201326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80" name="Google Shape;380;p13"/>
              <p:cNvCxnSpPr/>
              <p:nvPr/>
            </p:nvCxnSpPr>
            <p:spPr>
              <a:xfrm>
                <a:off x="345275" y="10357547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381" name="Google Shape;381;p13"/>
          <p:cNvGrpSpPr/>
          <p:nvPr/>
        </p:nvGrpSpPr>
        <p:grpSpPr>
          <a:xfrm>
            <a:off x="1651913" y="1382875"/>
            <a:ext cx="1296000" cy="180000"/>
            <a:chOff x="180969" y="1382875"/>
            <a:chExt cx="1296000" cy="180000"/>
          </a:xfrm>
        </p:grpSpPr>
        <p:sp>
          <p:nvSpPr>
            <p:cNvPr id="382" name="Google Shape;382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Household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384" name="Google Shape;384;p13"/>
          <p:cNvGrpSpPr/>
          <p:nvPr/>
        </p:nvGrpSpPr>
        <p:grpSpPr>
          <a:xfrm>
            <a:off x="1804325" y="1593063"/>
            <a:ext cx="1150163" cy="2027056"/>
            <a:chOff x="1808531" y="1593063"/>
            <a:chExt cx="1150163" cy="2027056"/>
          </a:xfrm>
        </p:grpSpPr>
        <p:sp>
          <p:nvSpPr>
            <p:cNvPr id="385" name="Google Shape;385;p13"/>
            <p:cNvSpPr txBox="1"/>
            <p:nvPr/>
          </p:nvSpPr>
          <p:spPr>
            <a:xfrm>
              <a:off x="1808531" y="159306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Dish Soap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86" name="Google Shape;386;p13"/>
            <p:cNvSpPr txBox="1"/>
            <p:nvPr/>
          </p:nvSpPr>
          <p:spPr>
            <a:xfrm>
              <a:off x="1813294" y="174788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Rags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87" name="Google Shape;387;p13"/>
            <p:cNvSpPr txBox="1"/>
            <p:nvPr/>
          </p:nvSpPr>
          <p:spPr>
            <a:xfrm>
              <a:off x="1813294" y="236715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Cards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88" name="Google Shape;388;p13"/>
            <p:cNvSpPr txBox="1"/>
            <p:nvPr/>
          </p:nvSpPr>
          <p:spPr>
            <a:xfrm>
              <a:off x="1813294" y="252197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Light Bulbs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89" name="Google Shape;389;p13"/>
            <p:cNvSpPr txBox="1"/>
            <p:nvPr/>
          </p:nvSpPr>
          <p:spPr>
            <a:xfrm>
              <a:off x="1813294" y="190269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Bleach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0" name="Google Shape;390;p13"/>
            <p:cNvSpPr txBox="1"/>
            <p:nvPr/>
          </p:nvSpPr>
          <p:spPr>
            <a:xfrm>
              <a:off x="1813294" y="205751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Sponges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1" name="Google Shape;391;p13"/>
            <p:cNvSpPr txBox="1"/>
            <p:nvPr/>
          </p:nvSpPr>
          <p:spPr>
            <a:xfrm>
              <a:off x="1813294" y="221233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Vacuum Bags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2" name="Google Shape;392;p13"/>
            <p:cNvSpPr txBox="1"/>
            <p:nvPr/>
          </p:nvSpPr>
          <p:spPr>
            <a:xfrm>
              <a:off x="1813294" y="267678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Batteries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3" name="Google Shape;393;p13"/>
            <p:cNvSpPr txBox="1"/>
            <p:nvPr/>
          </p:nvSpPr>
          <p:spPr>
            <a:xfrm>
              <a:off x="1813294" y="283160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Charcoal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4" name="Google Shape;394;p13"/>
            <p:cNvSpPr txBox="1"/>
            <p:nvPr/>
          </p:nvSpPr>
          <p:spPr>
            <a:xfrm>
              <a:off x="1813294" y="298642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Light Bulbs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5" name="Google Shape;395;p13"/>
            <p:cNvSpPr txBox="1"/>
            <p:nvPr/>
          </p:nvSpPr>
          <p:spPr>
            <a:xfrm>
              <a:off x="1808531" y="314124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Fabric Softener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6" name="Google Shape;396;p13"/>
            <p:cNvSpPr txBox="1"/>
            <p:nvPr/>
          </p:nvSpPr>
          <p:spPr>
            <a:xfrm>
              <a:off x="1813294" y="329610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Dishwasher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7" name="Google Shape;397;p13"/>
            <p:cNvSpPr txBox="1"/>
            <p:nvPr/>
          </p:nvSpPr>
          <p:spPr>
            <a:xfrm>
              <a:off x="1808531" y="345091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Detergent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398" name="Google Shape;398;p13"/>
          <p:cNvGrpSpPr/>
          <p:nvPr/>
        </p:nvGrpSpPr>
        <p:grpSpPr>
          <a:xfrm>
            <a:off x="176763" y="2516350"/>
            <a:ext cx="1296000" cy="180000"/>
            <a:chOff x="180969" y="1382875"/>
            <a:chExt cx="1296000" cy="180000"/>
          </a:xfrm>
        </p:grpSpPr>
        <p:sp>
          <p:nvSpPr>
            <p:cNvPr id="399" name="Google Shape;399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Meat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401" name="Google Shape;401;p13"/>
          <p:cNvGrpSpPr/>
          <p:nvPr/>
        </p:nvGrpSpPr>
        <p:grpSpPr>
          <a:xfrm>
            <a:off x="329175" y="2726538"/>
            <a:ext cx="1150163" cy="1722144"/>
            <a:chOff x="333381" y="2726538"/>
            <a:chExt cx="1150163" cy="1722144"/>
          </a:xfrm>
        </p:grpSpPr>
        <p:sp>
          <p:nvSpPr>
            <p:cNvPr id="402" name="Google Shape;402;p13"/>
            <p:cNvSpPr txBox="1"/>
            <p:nvPr/>
          </p:nvSpPr>
          <p:spPr>
            <a:xfrm>
              <a:off x="333381" y="272653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Turkey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03" name="Google Shape;403;p13"/>
            <p:cNvSpPr txBox="1"/>
            <p:nvPr/>
          </p:nvSpPr>
          <p:spPr>
            <a:xfrm>
              <a:off x="338144" y="288611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Beef / Steak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04" name="Google Shape;404;p13"/>
            <p:cNvSpPr txBox="1"/>
            <p:nvPr/>
          </p:nvSpPr>
          <p:spPr>
            <a:xfrm>
              <a:off x="338144" y="350539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Hot Dogs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05" name="Google Shape;405;p13"/>
            <p:cNvSpPr txBox="1"/>
            <p:nvPr/>
          </p:nvSpPr>
          <p:spPr>
            <a:xfrm>
              <a:off x="338144" y="366020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Ham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06" name="Google Shape;406;p13"/>
            <p:cNvSpPr txBox="1"/>
            <p:nvPr/>
          </p:nvSpPr>
          <p:spPr>
            <a:xfrm>
              <a:off x="338144" y="304093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Sausage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07" name="Google Shape;407;p13"/>
            <p:cNvSpPr txBox="1"/>
            <p:nvPr/>
          </p:nvSpPr>
          <p:spPr>
            <a:xfrm>
              <a:off x="338144" y="319575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Ground Beef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08" name="Google Shape;408;p13"/>
            <p:cNvSpPr txBox="1"/>
            <p:nvPr/>
          </p:nvSpPr>
          <p:spPr>
            <a:xfrm>
              <a:off x="338144" y="335057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Fish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09" name="Google Shape;409;p13"/>
            <p:cNvSpPr txBox="1"/>
            <p:nvPr/>
          </p:nvSpPr>
          <p:spPr>
            <a:xfrm>
              <a:off x="338144" y="396984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Bacon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10" name="Google Shape;410;p13"/>
            <p:cNvSpPr txBox="1"/>
            <p:nvPr/>
          </p:nvSpPr>
          <p:spPr>
            <a:xfrm>
              <a:off x="338144" y="412466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Deli Meat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11" name="Google Shape;411;p13"/>
            <p:cNvSpPr txBox="1"/>
            <p:nvPr/>
          </p:nvSpPr>
          <p:spPr>
            <a:xfrm>
              <a:off x="333381" y="427948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Pork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12" name="Google Shape;412;p13"/>
            <p:cNvSpPr txBox="1"/>
            <p:nvPr/>
          </p:nvSpPr>
          <p:spPr>
            <a:xfrm>
              <a:off x="338144" y="381502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Chiken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413" name="Google Shape;413;p13"/>
          <p:cNvGrpSpPr/>
          <p:nvPr/>
        </p:nvGrpSpPr>
        <p:grpSpPr>
          <a:xfrm>
            <a:off x="1651263" y="6497548"/>
            <a:ext cx="1296000" cy="180000"/>
            <a:chOff x="180969" y="1382875"/>
            <a:chExt cx="1296000" cy="180000"/>
          </a:xfrm>
        </p:grpSpPr>
        <p:sp>
          <p:nvSpPr>
            <p:cNvPr id="414" name="Google Shape;414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Baby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416" name="Google Shape;416;p13"/>
          <p:cNvGrpSpPr/>
          <p:nvPr/>
        </p:nvGrpSpPr>
        <p:grpSpPr>
          <a:xfrm>
            <a:off x="1803675" y="6707736"/>
            <a:ext cx="1150163" cy="788473"/>
            <a:chOff x="1807881" y="6707736"/>
            <a:chExt cx="1150163" cy="788473"/>
          </a:xfrm>
        </p:grpSpPr>
        <p:sp>
          <p:nvSpPr>
            <p:cNvPr id="417" name="Google Shape;417;p13"/>
            <p:cNvSpPr txBox="1"/>
            <p:nvPr/>
          </p:nvSpPr>
          <p:spPr>
            <a:xfrm>
              <a:off x="1807881" y="670773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Wipes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18" name="Google Shape;418;p13"/>
            <p:cNvSpPr txBox="1"/>
            <p:nvPr/>
          </p:nvSpPr>
          <p:spPr>
            <a:xfrm>
              <a:off x="1812644" y="686255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Baby Food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19" name="Google Shape;419;p13"/>
            <p:cNvSpPr txBox="1"/>
            <p:nvPr/>
          </p:nvSpPr>
          <p:spPr>
            <a:xfrm>
              <a:off x="1812644" y="701737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Rash Cream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20" name="Google Shape;420;p13"/>
            <p:cNvSpPr txBox="1"/>
            <p:nvPr/>
          </p:nvSpPr>
          <p:spPr>
            <a:xfrm>
              <a:off x="1812644" y="717219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Diapers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21" name="Google Shape;421;p13"/>
            <p:cNvSpPr txBox="1"/>
            <p:nvPr/>
          </p:nvSpPr>
          <p:spPr>
            <a:xfrm>
              <a:off x="1812644" y="732700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Formula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422" name="Google Shape;422;p13"/>
          <p:cNvGrpSpPr/>
          <p:nvPr/>
        </p:nvGrpSpPr>
        <p:grpSpPr>
          <a:xfrm>
            <a:off x="1651250" y="7805656"/>
            <a:ext cx="1296000" cy="180000"/>
            <a:chOff x="180969" y="1382875"/>
            <a:chExt cx="1296000" cy="180000"/>
          </a:xfrm>
        </p:grpSpPr>
        <p:sp>
          <p:nvSpPr>
            <p:cNvPr id="423" name="Google Shape;423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Snacks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425" name="Google Shape;425;p13"/>
          <p:cNvGrpSpPr/>
          <p:nvPr/>
        </p:nvGrpSpPr>
        <p:grpSpPr>
          <a:xfrm>
            <a:off x="1803663" y="8015843"/>
            <a:ext cx="1150163" cy="2182331"/>
            <a:chOff x="1807869" y="8015843"/>
            <a:chExt cx="1150163" cy="2182331"/>
          </a:xfrm>
        </p:grpSpPr>
        <p:sp>
          <p:nvSpPr>
            <p:cNvPr id="426" name="Google Shape;426;p13"/>
            <p:cNvSpPr txBox="1"/>
            <p:nvPr/>
          </p:nvSpPr>
          <p:spPr>
            <a:xfrm>
              <a:off x="1807869" y="801584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Raisins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27" name="Google Shape;427;p13"/>
            <p:cNvSpPr txBox="1"/>
            <p:nvPr/>
          </p:nvSpPr>
          <p:spPr>
            <a:xfrm>
              <a:off x="1812631" y="817066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Popcorn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28" name="Google Shape;428;p13"/>
            <p:cNvSpPr txBox="1"/>
            <p:nvPr/>
          </p:nvSpPr>
          <p:spPr>
            <a:xfrm>
              <a:off x="1812631" y="878993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Tortilla Chips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29" name="Google Shape;429;p13"/>
            <p:cNvSpPr txBox="1"/>
            <p:nvPr/>
          </p:nvSpPr>
          <p:spPr>
            <a:xfrm>
              <a:off x="1812631" y="894475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Pudding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30" name="Google Shape;430;p13"/>
            <p:cNvSpPr txBox="1"/>
            <p:nvPr/>
          </p:nvSpPr>
          <p:spPr>
            <a:xfrm>
              <a:off x="1812631" y="832548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Candy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31" name="Google Shape;431;p13"/>
            <p:cNvSpPr txBox="1"/>
            <p:nvPr/>
          </p:nvSpPr>
          <p:spPr>
            <a:xfrm>
              <a:off x="1812631" y="848029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Granola Bars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32" name="Google Shape;432;p13"/>
            <p:cNvSpPr txBox="1"/>
            <p:nvPr/>
          </p:nvSpPr>
          <p:spPr>
            <a:xfrm>
              <a:off x="1812631" y="863511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Cookies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33" name="Google Shape;433;p13"/>
            <p:cNvSpPr txBox="1"/>
            <p:nvPr/>
          </p:nvSpPr>
          <p:spPr>
            <a:xfrm>
              <a:off x="1812631" y="925438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Dip / Salsa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34" name="Google Shape;434;p13"/>
            <p:cNvSpPr txBox="1"/>
            <p:nvPr/>
          </p:nvSpPr>
          <p:spPr>
            <a:xfrm>
              <a:off x="1812631" y="940920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Pretzels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35" name="Google Shape;435;p13"/>
            <p:cNvSpPr txBox="1"/>
            <p:nvPr/>
          </p:nvSpPr>
          <p:spPr>
            <a:xfrm>
              <a:off x="1807869" y="956402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Dried Fruits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36" name="Google Shape;436;p13"/>
            <p:cNvSpPr txBox="1"/>
            <p:nvPr/>
          </p:nvSpPr>
          <p:spPr>
            <a:xfrm>
              <a:off x="1812631" y="909957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Crackers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37" name="Google Shape;437;p13"/>
            <p:cNvSpPr txBox="1"/>
            <p:nvPr/>
          </p:nvSpPr>
          <p:spPr>
            <a:xfrm>
              <a:off x="1812631" y="971933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Potato Chips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38" name="Google Shape;438;p13"/>
            <p:cNvSpPr txBox="1"/>
            <p:nvPr/>
          </p:nvSpPr>
          <p:spPr>
            <a:xfrm>
              <a:off x="1812631" y="987415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Nuts / Seeds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39" name="Google Shape;439;p13"/>
            <p:cNvSpPr txBox="1"/>
            <p:nvPr/>
          </p:nvSpPr>
          <p:spPr>
            <a:xfrm>
              <a:off x="1807869" y="1002897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Graham Crackers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440" name="Google Shape;440;p13"/>
          <p:cNvGrpSpPr/>
          <p:nvPr/>
        </p:nvGrpSpPr>
        <p:grpSpPr>
          <a:xfrm>
            <a:off x="1651913" y="4096983"/>
            <a:ext cx="1296000" cy="180000"/>
            <a:chOff x="180969" y="1382875"/>
            <a:chExt cx="1296000" cy="180000"/>
          </a:xfrm>
        </p:grpSpPr>
        <p:sp>
          <p:nvSpPr>
            <p:cNvPr id="441" name="Google Shape;441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Pasta / Rice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443" name="Google Shape;443;p13"/>
          <p:cNvGrpSpPr/>
          <p:nvPr/>
        </p:nvGrpSpPr>
        <p:grpSpPr>
          <a:xfrm>
            <a:off x="1804325" y="4307170"/>
            <a:ext cx="1234769" cy="1717381"/>
            <a:chOff x="1808531" y="4307170"/>
            <a:chExt cx="1234769" cy="1717381"/>
          </a:xfrm>
        </p:grpSpPr>
        <p:sp>
          <p:nvSpPr>
            <p:cNvPr id="444" name="Google Shape;444;p13"/>
            <p:cNvSpPr txBox="1"/>
            <p:nvPr/>
          </p:nvSpPr>
          <p:spPr>
            <a:xfrm>
              <a:off x="1808531" y="430717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Rice Mixes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45" name="Google Shape;445;p13"/>
            <p:cNvSpPr txBox="1"/>
            <p:nvPr/>
          </p:nvSpPr>
          <p:spPr>
            <a:xfrm>
              <a:off x="1813294" y="446198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Lasagna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46" name="Google Shape;446;p13"/>
            <p:cNvSpPr txBox="1"/>
            <p:nvPr/>
          </p:nvSpPr>
          <p:spPr>
            <a:xfrm>
              <a:off x="1813300" y="5081258"/>
              <a:ext cx="1230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Hamburger Helper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47" name="Google Shape;447;p13"/>
            <p:cNvSpPr txBox="1"/>
            <p:nvPr/>
          </p:nvSpPr>
          <p:spPr>
            <a:xfrm>
              <a:off x="1813294" y="523607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Mac &amp; Cheese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48" name="Google Shape;448;p13"/>
            <p:cNvSpPr txBox="1"/>
            <p:nvPr/>
          </p:nvSpPr>
          <p:spPr>
            <a:xfrm>
              <a:off x="1813294" y="461680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Spaghetti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49" name="Google Shape;449;p13"/>
            <p:cNvSpPr txBox="1"/>
            <p:nvPr/>
          </p:nvSpPr>
          <p:spPr>
            <a:xfrm>
              <a:off x="1813294" y="477162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Macaroni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50" name="Google Shape;450;p13"/>
            <p:cNvSpPr txBox="1"/>
            <p:nvPr/>
          </p:nvSpPr>
          <p:spPr>
            <a:xfrm>
              <a:off x="1813294" y="492644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Couscous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51" name="Google Shape;451;p13"/>
            <p:cNvSpPr txBox="1"/>
            <p:nvPr/>
          </p:nvSpPr>
          <p:spPr>
            <a:xfrm>
              <a:off x="1813294" y="539089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Rice (White)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52" name="Google Shape;452;p13"/>
            <p:cNvSpPr txBox="1"/>
            <p:nvPr/>
          </p:nvSpPr>
          <p:spPr>
            <a:xfrm>
              <a:off x="1813294" y="554571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Ramen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53" name="Google Shape;453;p13"/>
            <p:cNvSpPr txBox="1"/>
            <p:nvPr/>
          </p:nvSpPr>
          <p:spPr>
            <a:xfrm>
              <a:off x="1813294" y="570053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Rice (Brown)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54" name="Google Shape;454;p13"/>
            <p:cNvSpPr txBox="1"/>
            <p:nvPr/>
          </p:nvSpPr>
          <p:spPr>
            <a:xfrm>
              <a:off x="1808531" y="585535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Noodle Mixes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455" name="Google Shape;455;p13"/>
          <p:cNvGrpSpPr/>
          <p:nvPr/>
        </p:nvGrpSpPr>
        <p:grpSpPr>
          <a:xfrm>
            <a:off x="3125738" y="1382875"/>
            <a:ext cx="1296000" cy="180000"/>
            <a:chOff x="180969" y="1382875"/>
            <a:chExt cx="1296000" cy="180000"/>
          </a:xfrm>
        </p:grpSpPr>
        <p:sp>
          <p:nvSpPr>
            <p:cNvPr id="456" name="Google Shape;456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Pet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458" name="Google Shape;458;p13"/>
          <p:cNvGrpSpPr/>
          <p:nvPr/>
        </p:nvGrpSpPr>
        <p:grpSpPr>
          <a:xfrm>
            <a:off x="3278150" y="1593063"/>
            <a:ext cx="1150163" cy="478836"/>
            <a:chOff x="3282356" y="1593063"/>
            <a:chExt cx="1150163" cy="478836"/>
          </a:xfrm>
        </p:grpSpPr>
        <p:sp>
          <p:nvSpPr>
            <p:cNvPr id="459" name="Google Shape;459;p13"/>
            <p:cNvSpPr txBox="1"/>
            <p:nvPr/>
          </p:nvSpPr>
          <p:spPr>
            <a:xfrm>
              <a:off x="3282356" y="159306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Treats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60" name="Google Shape;460;p13"/>
            <p:cNvSpPr txBox="1"/>
            <p:nvPr/>
          </p:nvSpPr>
          <p:spPr>
            <a:xfrm>
              <a:off x="3287119" y="174788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Pet Food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461" name="Google Shape;461;p13"/>
            <p:cNvSpPr txBox="1"/>
            <p:nvPr/>
          </p:nvSpPr>
          <p:spPr>
            <a:xfrm>
              <a:off x="3287119" y="190269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Cat Litter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462" name="Google Shape;462;p13"/>
          <p:cNvGrpSpPr/>
          <p:nvPr/>
        </p:nvGrpSpPr>
        <p:grpSpPr>
          <a:xfrm>
            <a:off x="3131694" y="1651869"/>
            <a:ext cx="1289349" cy="564063"/>
            <a:chOff x="3135901" y="1651869"/>
            <a:chExt cx="1289349" cy="564063"/>
          </a:xfrm>
        </p:grpSpPr>
        <p:sp>
          <p:nvSpPr>
            <p:cNvPr id="463" name="Google Shape;463;p13"/>
            <p:cNvSpPr/>
            <p:nvPr/>
          </p:nvSpPr>
          <p:spPr>
            <a:xfrm>
              <a:off x="3135901" y="165186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13"/>
            <p:cNvSpPr/>
            <p:nvPr/>
          </p:nvSpPr>
          <p:spPr>
            <a:xfrm>
              <a:off x="3135901" y="180809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13"/>
            <p:cNvSpPr/>
            <p:nvPr/>
          </p:nvSpPr>
          <p:spPr>
            <a:xfrm>
              <a:off x="3135901" y="196431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13"/>
            <p:cNvSpPr/>
            <p:nvPr/>
          </p:nvSpPr>
          <p:spPr>
            <a:xfrm>
              <a:off x="3135901" y="212053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67" name="Google Shape;467;p13"/>
            <p:cNvGrpSpPr/>
            <p:nvPr/>
          </p:nvGrpSpPr>
          <p:grpSpPr>
            <a:xfrm>
              <a:off x="3294250" y="1737698"/>
              <a:ext cx="1131000" cy="468663"/>
              <a:chOff x="3294250" y="1737698"/>
              <a:chExt cx="1131000" cy="468663"/>
            </a:xfrm>
          </p:grpSpPr>
          <p:cxnSp>
            <p:nvCxnSpPr>
              <p:cNvPr id="468" name="Google Shape;468;p13"/>
              <p:cNvCxnSpPr/>
              <p:nvPr/>
            </p:nvCxnSpPr>
            <p:spPr>
              <a:xfrm>
                <a:off x="3294250" y="1737698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69" name="Google Shape;469;p13"/>
              <p:cNvCxnSpPr/>
              <p:nvPr/>
            </p:nvCxnSpPr>
            <p:spPr>
              <a:xfrm>
                <a:off x="3294250" y="1893919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0" name="Google Shape;470;p13"/>
              <p:cNvCxnSpPr/>
              <p:nvPr/>
            </p:nvCxnSpPr>
            <p:spPr>
              <a:xfrm>
                <a:off x="3294250" y="2050140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1" name="Google Shape;471;p13"/>
              <p:cNvCxnSpPr/>
              <p:nvPr/>
            </p:nvCxnSpPr>
            <p:spPr>
              <a:xfrm>
                <a:off x="3294250" y="220636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472" name="Google Shape;472;p13"/>
          <p:cNvGrpSpPr/>
          <p:nvPr/>
        </p:nvGrpSpPr>
        <p:grpSpPr>
          <a:xfrm>
            <a:off x="3125738" y="2378480"/>
            <a:ext cx="1296000" cy="180000"/>
            <a:chOff x="180969" y="1382875"/>
            <a:chExt cx="1296000" cy="180000"/>
          </a:xfrm>
        </p:grpSpPr>
        <p:sp>
          <p:nvSpPr>
            <p:cNvPr id="473" name="Google Shape;473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Frozen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475" name="Google Shape;475;p13"/>
          <p:cNvGrpSpPr/>
          <p:nvPr/>
        </p:nvGrpSpPr>
        <p:grpSpPr>
          <a:xfrm>
            <a:off x="3131694" y="2647473"/>
            <a:ext cx="1289349" cy="2282531"/>
            <a:chOff x="3135901" y="2647473"/>
            <a:chExt cx="1289349" cy="2282531"/>
          </a:xfrm>
        </p:grpSpPr>
        <p:sp>
          <p:nvSpPr>
            <p:cNvPr id="476" name="Google Shape;476;p13"/>
            <p:cNvSpPr/>
            <p:nvPr/>
          </p:nvSpPr>
          <p:spPr>
            <a:xfrm>
              <a:off x="3135901" y="264747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477" name="Google Shape;477;p13"/>
            <p:cNvCxnSpPr/>
            <p:nvPr/>
          </p:nvCxnSpPr>
          <p:spPr>
            <a:xfrm>
              <a:off x="3294250" y="2733302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78" name="Google Shape;478;p13"/>
            <p:cNvSpPr/>
            <p:nvPr/>
          </p:nvSpPr>
          <p:spPr>
            <a:xfrm>
              <a:off x="3135901" y="280369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479" name="Google Shape;479;p13"/>
            <p:cNvCxnSpPr/>
            <p:nvPr/>
          </p:nvCxnSpPr>
          <p:spPr>
            <a:xfrm>
              <a:off x="3294250" y="288952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80" name="Google Shape;480;p13"/>
            <p:cNvSpPr/>
            <p:nvPr/>
          </p:nvSpPr>
          <p:spPr>
            <a:xfrm>
              <a:off x="3135901" y="295991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481" name="Google Shape;481;p13"/>
            <p:cNvCxnSpPr/>
            <p:nvPr/>
          </p:nvCxnSpPr>
          <p:spPr>
            <a:xfrm>
              <a:off x="3294250" y="304574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82" name="Google Shape;482;p13"/>
            <p:cNvSpPr/>
            <p:nvPr/>
          </p:nvSpPr>
          <p:spPr>
            <a:xfrm>
              <a:off x="3135901" y="311613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483" name="Google Shape;483;p13"/>
            <p:cNvCxnSpPr/>
            <p:nvPr/>
          </p:nvCxnSpPr>
          <p:spPr>
            <a:xfrm>
              <a:off x="3294250" y="320196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84" name="Google Shape;484;p13"/>
            <p:cNvSpPr/>
            <p:nvPr/>
          </p:nvSpPr>
          <p:spPr>
            <a:xfrm>
              <a:off x="3135901" y="327235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485" name="Google Shape;485;p13"/>
            <p:cNvCxnSpPr/>
            <p:nvPr/>
          </p:nvCxnSpPr>
          <p:spPr>
            <a:xfrm>
              <a:off x="3294250" y="335818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86" name="Google Shape;486;p13"/>
            <p:cNvSpPr/>
            <p:nvPr/>
          </p:nvSpPr>
          <p:spPr>
            <a:xfrm>
              <a:off x="3135901" y="342857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487" name="Google Shape;487;p13"/>
            <p:cNvCxnSpPr/>
            <p:nvPr/>
          </p:nvCxnSpPr>
          <p:spPr>
            <a:xfrm>
              <a:off x="3294250" y="351440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88" name="Google Shape;488;p13"/>
            <p:cNvSpPr/>
            <p:nvPr/>
          </p:nvSpPr>
          <p:spPr>
            <a:xfrm>
              <a:off x="3135901" y="467834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489" name="Google Shape;489;p13"/>
            <p:cNvCxnSpPr/>
            <p:nvPr/>
          </p:nvCxnSpPr>
          <p:spPr>
            <a:xfrm>
              <a:off x="3294250" y="476417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90" name="Google Shape;490;p13"/>
            <p:cNvSpPr/>
            <p:nvPr/>
          </p:nvSpPr>
          <p:spPr>
            <a:xfrm>
              <a:off x="3135901" y="358480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491" name="Google Shape;491;p13"/>
            <p:cNvCxnSpPr/>
            <p:nvPr/>
          </p:nvCxnSpPr>
          <p:spPr>
            <a:xfrm>
              <a:off x="3294250" y="367062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92" name="Google Shape;492;p13"/>
            <p:cNvSpPr/>
            <p:nvPr/>
          </p:nvSpPr>
          <p:spPr>
            <a:xfrm>
              <a:off x="3135901" y="389724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493" name="Google Shape;493;p13"/>
            <p:cNvCxnSpPr/>
            <p:nvPr/>
          </p:nvCxnSpPr>
          <p:spPr>
            <a:xfrm>
              <a:off x="3294250" y="3983072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94" name="Google Shape;494;p13"/>
            <p:cNvSpPr/>
            <p:nvPr/>
          </p:nvSpPr>
          <p:spPr>
            <a:xfrm>
              <a:off x="3135901" y="405346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495" name="Google Shape;495;p13"/>
            <p:cNvCxnSpPr/>
            <p:nvPr/>
          </p:nvCxnSpPr>
          <p:spPr>
            <a:xfrm>
              <a:off x="3294250" y="4139293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96" name="Google Shape;496;p13"/>
            <p:cNvSpPr/>
            <p:nvPr/>
          </p:nvSpPr>
          <p:spPr>
            <a:xfrm>
              <a:off x="3135901" y="420968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497" name="Google Shape;497;p13"/>
            <p:cNvCxnSpPr/>
            <p:nvPr/>
          </p:nvCxnSpPr>
          <p:spPr>
            <a:xfrm>
              <a:off x="3294250" y="429551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98" name="Google Shape;498;p13"/>
            <p:cNvSpPr/>
            <p:nvPr/>
          </p:nvSpPr>
          <p:spPr>
            <a:xfrm>
              <a:off x="3135901" y="436590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499" name="Google Shape;499;p13"/>
            <p:cNvCxnSpPr/>
            <p:nvPr/>
          </p:nvCxnSpPr>
          <p:spPr>
            <a:xfrm>
              <a:off x="3294250" y="445173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00" name="Google Shape;500;p13"/>
            <p:cNvSpPr/>
            <p:nvPr/>
          </p:nvSpPr>
          <p:spPr>
            <a:xfrm>
              <a:off x="3135901" y="452212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501" name="Google Shape;501;p13"/>
            <p:cNvCxnSpPr/>
            <p:nvPr/>
          </p:nvCxnSpPr>
          <p:spPr>
            <a:xfrm>
              <a:off x="3294250" y="460795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2" name="Google Shape;502;p13"/>
            <p:cNvCxnSpPr/>
            <p:nvPr/>
          </p:nvCxnSpPr>
          <p:spPr>
            <a:xfrm>
              <a:off x="3294250" y="3826851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03" name="Google Shape;503;p13"/>
            <p:cNvSpPr/>
            <p:nvPr/>
          </p:nvSpPr>
          <p:spPr>
            <a:xfrm>
              <a:off x="3135901" y="374102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sp>
          <p:nvSpPr>
            <p:cNvPr id="504" name="Google Shape;504;p13"/>
            <p:cNvSpPr/>
            <p:nvPr/>
          </p:nvSpPr>
          <p:spPr>
            <a:xfrm>
              <a:off x="3135901" y="483460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E6E7E8"/>
                </a:solidFill>
              </a:endParaRPr>
            </a:p>
          </p:txBody>
        </p:sp>
        <p:cxnSp>
          <p:nvCxnSpPr>
            <p:cNvPr id="505" name="Google Shape;505;p13"/>
            <p:cNvCxnSpPr/>
            <p:nvPr/>
          </p:nvCxnSpPr>
          <p:spPr>
            <a:xfrm>
              <a:off x="3294250" y="492043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06" name="Google Shape;506;p13"/>
          <p:cNvGrpSpPr/>
          <p:nvPr/>
        </p:nvGrpSpPr>
        <p:grpSpPr>
          <a:xfrm>
            <a:off x="3125738" y="5092552"/>
            <a:ext cx="1296000" cy="180000"/>
            <a:chOff x="180969" y="1382875"/>
            <a:chExt cx="1296000" cy="180000"/>
          </a:xfrm>
        </p:grpSpPr>
        <p:sp>
          <p:nvSpPr>
            <p:cNvPr id="507" name="Google Shape;507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Condiments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509" name="Google Shape;509;p13"/>
          <p:cNvGrpSpPr/>
          <p:nvPr/>
        </p:nvGrpSpPr>
        <p:grpSpPr>
          <a:xfrm>
            <a:off x="3131694" y="5361546"/>
            <a:ext cx="1289349" cy="1501390"/>
            <a:chOff x="3135901" y="5361546"/>
            <a:chExt cx="1289349" cy="1501390"/>
          </a:xfrm>
        </p:grpSpPr>
        <p:sp>
          <p:nvSpPr>
            <p:cNvPr id="510" name="Google Shape;510;p13"/>
            <p:cNvSpPr/>
            <p:nvPr/>
          </p:nvSpPr>
          <p:spPr>
            <a:xfrm>
              <a:off x="3135901" y="536154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11" name="Google Shape;511;p13"/>
            <p:cNvCxnSpPr/>
            <p:nvPr/>
          </p:nvCxnSpPr>
          <p:spPr>
            <a:xfrm>
              <a:off x="3294250" y="544737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12" name="Google Shape;512;p13"/>
            <p:cNvSpPr/>
            <p:nvPr/>
          </p:nvSpPr>
          <p:spPr>
            <a:xfrm>
              <a:off x="3135901" y="551776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13" name="Google Shape;513;p13"/>
            <p:cNvCxnSpPr/>
            <p:nvPr/>
          </p:nvCxnSpPr>
          <p:spPr>
            <a:xfrm>
              <a:off x="3294250" y="560359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14" name="Google Shape;514;p13"/>
            <p:cNvSpPr/>
            <p:nvPr/>
          </p:nvSpPr>
          <p:spPr>
            <a:xfrm>
              <a:off x="3135901" y="567398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15" name="Google Shape;515;p13"/>
            <p:cNvCxnSpPr/>
            <p:nvPr/>
          </p:nvCxnSpPr>
          <p:spPr>
            <a:xfrm>
              <a:off x="3294250" y="575981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16" name="Google Shape;516;p13"/>
            <p:cNvSpPr/>
            <p:nvPr/>
          </p:nvSpPr>
          <p:spPr>
            <a:xfrm>
              <a:off x="3135901" y="583020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17" name="Google Shape;517;p13"/>
            <p:cNvCxnSpPr/>
            <p:nvPr/>
          </p:nvCxnSpPr>
          <p:spPr>
            <a:xfrm>
              <a:off x="3294250" y="591603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18" name="Google Shape;518;p13"/>
            <p:cNvSpPr/>
            <p:nvPr/>
          </p:nvSpPr>
          <p:spPr>
            <a:xfrm>
              <a:off x="3135901" y="598643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19" name="Google Shape;519;p13"/>
            <p:cNvCxnSpPr/>
            <p:nvPr/>
          </p:nvCxnSpPr>
          <p:spPr>
            <a:xfrm>
              <a:off x="3294250" y="6072260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20" name="Google Shape;520;p13"/>
            <p:cNvSpPr/>
            <p:nvPr/>
          </p:nvSpPr>
          <p:spPr>
            <a:xfrm>
              <a:off x="3135901" y="614265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21" name="Google Shape;521;p13"/>
            <p:cNvCxnSpPr/>
            <p:nvPr/>
          </p:nvCxnSpPr>
          <p:spPr>
            <a:xfrm>
              <a:off x="3294250" y="6228481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22" name="Google Shape;522;p13"/>
            <p:cNvSpPr/>
            <p:nvPr/>
          </p:nvSpPr>
          <p:spPr>
            <a:xfrm>
              <a:off x="3135901" y="629887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23" name="Google Shape;523;p13"/>
            <p:cNvCxnSpPr/>
            <p:nvPr/>
          </p:nvCxnSpPr>
          <p:spPr>
            <a:xfrm>
              <a:off x="3294250" y="6384702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24" name="Google Shape;524;p13"/>
            <p:cNvSpPr/>
            <p:nvPr/>
          </p:nvSpPr>
          <p:spPr>
            <a:xfrm>
              <a:off x="3135901" y="661131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25" name="Google Shape;525;p13"/>
            <p:cNvCxnSpPr/>
            <p:nvPr/>
          </p:nvCxnSpPr>
          <p:spPr>
            <a:xfrm>
              <a:off x="3294250" y="669714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26" name="Google Shape;526;p13"/>
            <p:cNvSpPr/>
            <p:nvPr/>
          </p:nvSpPr>
          <p:spPr>
            <a:xfrm>
              <a:off x="3135901" y="676753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27" name="Google Shape;527;p13"/>
            <p:cNvCxnSpPr/>
            <p:nvPr/>
          </p:nvCxnSpPr>
          <p:spPr>
            <a:xfrm>
              <a:off x="3294250" y="685336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8" name="Google Shape;528;p13"/>
            <p:cNvCxnSpPr/>
            <p:nvPr/>
          </p:nvCxnSpPr>
          <p:spPr>
            <a:xfrm>
              <a:off x="3294250" y="6540923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29" name="Google Shape;529;p13"/>
            <p:cNvSpPr/>
            <p:nvPr/>
          </p:nvSpPr>
          <p:spPr>
            <a:xfrm>
              <a:off x="3135901" y="645509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0" name="Google Shape;530;p13"/>
          <p:cNvGrpSpPr/>
          <p:nvPr/>
        </p:nvGrpSpPr>
        <p:grpSpPr>
          <a:xfrm>
            <a:off x="3125738" y="7025484"/>
            <a:ext cx="1296000" cy="180000"/>
            <a:chOff x="180969" y="1382875"/>
            <a:chExt cx="1296000" cy="180000"/>
          </a:xfrm>
        </p:grpSpPr>
        <p:sp>
          <p:nvSpPr>
            <p:cNvPr id="531" name="Google Shape;531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Produce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533" name="Google Shape;533;p13"/>
          <p:cNvGrpSpPr/>
          <p:nvPr/>
        </p:nvGrpSpPr>
        <p:grpSpPr>
          <a:xfrm>
            <a:off x="3290044" y="7380307"/>
            <a:ext cx="1131000" cy="2967715"/>
            <a:chOff x="3294250" y="7380307"/>
            <a:chExt cx="1131000" cy="2967715"/>
          </a:xfrm>
        </p:grpSpPr>
        <p:cxnSp>
          <p:nvCxnSpPr>
            <p:cNvPr id="534" name="Google Shape;534;p13"/>
            <p:cNvCxnSpPr/>
            <p:nvPr/>
          </p:nvCxnSpPr>
          <p:spPr>
            <a:xfrm>
              <a:off x="3294250" y="738030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5" name="Google Shape;535;p13"/>
            <p:cNvCxnSpPr/>
            <p:nvPr/>
          </p:nvCxnSpPr>
          <p:spPr>
            <a:xfrm>
              <a:off x="3294250" y="753652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6" name="Google Shape;536;p13"/>
            <p:cNvCxnSpPr/>
            <p:nvPr/>
          </p:nvCxnSpPr>
          <p:spPr>
            <a:xfrm>
              <a:off x="3294250" y="769274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7" name="Google Shape;537;p13"/>
            <p:cNvCxnSpPr/>
            <p:nvPr/>
          </p:nvCxnSpPr>
          <p:spPr>
            <a:xfrm>
              <a:off x="3294250" y="7848970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8" name="Google Shape;538;p13"/>
            <p:cNvCxnSpPr/>
            <p:nvPr/>
          </p:nvCxnSpPr>
          <p:spPr>
            <a:xfrm>
              <a:off x="3294250" y="8005191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9" name="Google Shape;539;p13"/>
            <p:cNvCxnSpPr/>
            <p:nvPr/>
          </p:nvCxnSpPr>
          <p:spPr>
            <a:xfrm>
              <a:off x="3294250" y="8161413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0" name="Google Shape;540;p13"/>
            <p:cNvCxnSpPr/>
            <p:nvPr/>
          </p:nvCxnSpPr>
          <p:spPr>
            <a:xfrm>
              <a:off x="3294250" y="831763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1" name="Google Shape;541;p13"/>
            <p:cNvCxnSpPr/>
            <p:nvPr/>
          </p:nvCxnSpPr>
          <p:spPr>
            <a:xfrm>
              <a:off x="3294250" y="863007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2" name="Google Shape;542;p13"/>
            <p:cNvCxnSpPr/>
            <p:nvPr/>
          </p:nvCxnSpPr>
          <p:spPr>
            <a:xfrm>
              <a:off x="3294250" y="878629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3" name="Google Shape;543;p13"/>
            <p:cNvCxnSpPr/>
            <p:nvPr/>
          </p:nvCxnSpPr>
          <p:spPr>
            <a:xfrm>
              <a:off x="3294250" y="847385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4" name="Google Shape;544;p13"/>
            <p:cNvCxnSpPr/>
            <p:nvPr/>
          </p:nvCxnSpPr>
          <p:spPr>
            <a:xfrm>
              <a:off x="3294250" y="894251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5" name="Google Shape;545;p13"/>
            <p:cNvCxnSpPr/>
            <p:nvPr/>
          </p:nvCxnSpPr>
          <p:spPr>
            <a:xfrm>
              <a:off x="3294250" y="8942032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6" name="Google Shape;546;p13"/>
            <p:cNvCxnSpPr/>
            <p:nvPr/>
          </p:nvCxnSpPr>
          <p:spPr>
            <a:xfrm>
              <a:off x="3294250" y="9098253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7" name="Google Shape;547;p13"/>
            <p:cNvCxnSpPr/>
            <p:nvPr/>
          </p:nvCxnSpPr>
          <p:spPr>
            <a:xfrm>
              <a:off x="3294250" y="925447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8" name="Google Shape;548;p13"/>
            <p:cNvCxnSpPr/>
            <p:nvPr/>
          </p:nvCxnSpPr>
          <p:spPr>
            <a:xfrm>
              <a:off x="3294250" y="941069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9" name="Google Shape;549;p13"/>
            <p:cNvCxnSpPr/>
            <p:nvPr/>
          </p:nvCxnSpPr>
          <p:spPr>
            <a:xfrm>
              <a:off x="3294250" y="956691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0" name="Google Shape;550;p13"/>
            <p:cNvCxnSpPr/>
            <p:nvPr/>
          </p:nvCxnSpPr>
          <p:spPr>
            <a:xfrm>
              <a:off x="3294250" y="972313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1" name="Google Shape;551;p13"/>
            <p:cNvCxnSpPr/>
            <p:nvPr/>
          </p:nvCxnSpPr>
          <p:spPr>
            <a:xfrm>
              <a:off x="3294250" y="987935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2" name="Google Shape;552;p13"/>
            <p:cNvCxnSpPr/>
            <p:nvPr/>
          </p:nvCxnSpPr>
          <p:spPr>
            <a:xfrm>
              <a:off x="3294250" y="10191801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3" name="Google Shape;553;p13"/>
            <p:cNvCxnSpPr/>
            <p:nvPr/>
          </p:nvCxnSpPr>
          <p:spPr>
            <a:xfrm>
              <a:off x="3294250" y="10348022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4" name="Google Shape;554;p13"/>
            <p:cNvCxnSpPr/>
            <p:nvPr/>
          </p:nvCxnSpPr>
          <p:spPr>
            <a:xfrm>
              <a:off x="3294250" y="10035580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55" name="Google Shape;555;p13"/>
          <p:cNvGrpSpPr/>
          <p:nvPr/>
        </p:nvGrpSpPr>
        <p:grpSpPr>
          <a:xfrm>
            <a:off x="3131694" y="7294478"/>
            <a:ext cx="95400" cy="3063115"/>
            <a:chOff x="3135901" y="7294478"/>
            <a:chExt cx="95400" cy="3063115"/>
          </a:xfrm>
        </p:grpSpPr>
        <p:sp>
          <p:nvSpPr>
            <p:cNvPr id="556" name="Google Shape;556;p13"/>
            <p:cNvSpPr/>
            <p:nvPr/>
          </p:nvSpPr>
          <p:spPr>
            <a:xfrm>
              <a:off x="3135901" y="729447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13"/>
            <p:cNvSpPr/>
            <p:nvPr/>
          </p:nvSpPr>
          <p:spPr>
            <a:xfrm>
              <a:off x="3135901" y="745069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13"/>
            <p:cNvSpPr/>
            <p:nvPr/>
          </p:nvSpPr>
          <p:spPr>
            <a:xfrm>
              <a:off x="3135901" y="760692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13"/>
            <p:cNvSpPr/>
            <p:nvPr/>
          </p:nvSpPr>
          <p:spPr>
            <a:xfrm>
              <a:off x="3135901" y="776314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13"/>
            <p:cNvSpPr/>
            <p:nvPr/>
          </p:nvSpPr>
          <p:spPr>
            <a:xfrm>
              <a:off x="3135901" y="791936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13"/>
            <p:cNvSpPr/>
            <p:nvPr/>
          </p:nvSpPr>
          <p:spPr>
            <a:xfrm>
              <a:off x="3135901" y="807558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13"/>
            <p:cNvSpPr/>
            <p:nvPr/>
          </p:nvSpPr>
          <p:spPr>
            <a:xfrm>
              <a:off x="3135901" y="823180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13"/>
            <p:cNvSpPr/>
            <p:nvPr/>
          </p:nvSpPr>
          <p:spPr>
            <a:xfrm>
              <a:off x="3135901" y="854424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13"/>
            <p:cNvSpPr/>
            <p:nvPr/>
          </p:nvSpPr>
          <p:spPr>
            <a:xfrm>
              <a:off x="3135901" y="870046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13"/>
            <p:cNvSpPr/>
            <p:nvPr/>
          </p:nvSpPr>
          <p:spPr>
            <a:xfrm>
              <a:off x="3135901" y="838802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13"/>
            <p:cNvSpPr/>
            <p:nvPr/>
          </p:nvSpPr>
          <p:spPr>
            <a:xfrm>
              <a:off x="3135901" y="885668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13"/>
            <p:cNvSpPr/>
            <p:nvPr/>
          </p:nvSpPr>
          <p:spPr>
            <a:xfrm>
              <a:off x="3135901" y="885620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13"/>
            <p:cNvSpPr/>
            <p:nvPr/>
          </p:nvSpPr>
          <p:spPr>
            <a:xfrm>
              <a:off x="3135901" y="901242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13"/>
            <p:cNvSpPr/>
            <p:nvPr/>
          </p:nvSpPr>
          <p:spPr>
            <a:xfrm>
              <a:off x="3135901" y="916864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13"/>
            <p:cNvSpPr/>
            <p:nvPr/>
          </p:nvSpPr>
          <p:spPr>
            <a:xfrm>
              <a:off x="3135901" y="932486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13"/>
            <p:cNvSpPr/>
            <p:nvPr/>
          </p:nvSpPr>
          <p:spPr>
            <a:xfrm>
              <a:off x="3135901" y="948108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13"/>
            <p:cNvSpPr/>
            <p:nvPr/>
          </p:nvSpPr>
          <p:spPr>
            <a:xfrm>
              <a:off x="3135901" y="963730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13"/>
            <p:cNvSpPr/>
            <p:nvPr/>
          </p:nvSpPr>
          <p:spPr>
            <a:xfrm>
              <a:off x="3135901" y="979353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13"/>
            <p:cNvSpPr/>
            <p:nvPr/>
          </p:nvSpPr>
          <p:spPr>
            <a:xfrm>
              <a:off x="3135901" y="1010597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13"/>
            <p:cNvSpPr/>
            <p:nvPr/>
          </p:nvSpPr>
          <p:spPr>
            <a:xfrm>
              <a:off x="3135901" y="1026219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13"/>
            <p:cNvSpPr/>
            <p:nvPr/>
          </p:nvSpPr>
          <p:spPr>
            <a:xfrm>
              <a:off x="3135901" y="994975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7" name="Google Shape;577;p13"/>
          <p:cNvGrpSpPr/>
          <p:nvPr/>
        </p:nvGrpSpPr>
        <p:grpSpPr>
          <a:xfrm>
            <a:off x="3278150" y="7235672"/>
            <a:ext cx="1150163" cy="2969470"/>
            <a:chOff x="3282356" y="7235672"/>
            <a:chExt cx="1150163" cy="2969470"/>
          </a:xfrm>
        </p:grpSpPr>
        <p:sp>
          <p:nvSpPr>
            <p:cNvPr id="578" name="Google Shape;578;p13"/>
            <p:cNvSpPr txBox="1"/>
            <p:nvPr/>
          </p:nvSpPr>
          <p:spPr>
            <a:xfrm>
              <a:off x="3282356" y="723567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Berries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79" name="Google Shape;579;p13"/>
            <p:cNvSpPr txBox="1"/>
            <p:nvPr/>
          </p:nvSpPr>
          <p:spPr>
            <a:xfrm>
              <a:off x="3287119" y="739049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Grapes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80" name="Google Shape;580;p13"/>
            <p:cNvSpPr txBox="1"/>
            <p:nvPr/>
          </p:nvSpPr>
          <p:spPr>
            <a:xfrm>
              <a:off x="3287119" y="800976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Celery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81" name="Google Shape;581;p13"/>
            <p:cNvSpPr txBox="1"/>
            <p:nvPr/>
          </p:nvSpPr>
          <p:spPr>
            <a:xfrm>
              <a:off x="3287119" y="816458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Bananas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82" name="Google Shape;582;p13"/>
            <p:cNvSpPr txBox="1"/>
            <p:nvPr/>
          </p:nvSpPr>
          <p:spPr>
            <a:xfrm>
              <a:off x="3287119" y="754530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Onions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83" name="Google Shape;583;p13"/>
            <p:cNvSpPr txBox="1"/>
            <p:nvPr/>
          </p:nvSpPr>
          <p:spPr>
            <a:xfrm>
              <a:off x="3287119" y="770012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Apples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84" name="Google Shape;584;p13"/>
            <p:cNvSpPr txBox="1"/>
            <p:nvPr/>
          </p:nvSpPr>
          <p:spPr>
            <a:xfrm>
              <a:off x="3287119" y="785494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Avocados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85" name="Google Shape;585;p13"/>
            <p:cNvSpPr txBox="1"/>
            <p:nvPr/>
          </p:nvSpPr>
          <p:spPr>
            <a:xfrm>
              <a:off x="3287119" y="847421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Broccoli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86" name="Google Shape;586;p13"/>
            <p:cNvSpPr txBox="1"/>
            <p:nvPr/>
          </p:nvSpPr>
          <p:spPr>
            <a:xfrm>
              <a:off x="3287119" y="862903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Tomatoes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87" name="Google Shape;587;p13"/>
            <p:cNvSpPr txBox="1"/>
            <p:nvPr/>
          </p:nvSpPr>
          <p:spPr>
            <a:xfrm>
              <a:off x="3282356" y="878385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Carrots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88" name="Google Shape;588;p13"/>
            <p:cNvSpPr txBox="1"/>
            <p:nvPr/>
          </p:nvSpPr>
          <p:spPr>
            <a:xfrm>
              <a:off x="3287119" y="831939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Garlic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89" name="Google Shape;589;p13"/>
            <p:cNvSpPr txBox="1"/>
            <p:nvPr/>
          </p:nvSpPr>
          <p:spPr>
            <a:xfrm>
              <a:off x="3287119" y="895221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Squash / </a:t>
              </a: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Zucchini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90" name="Google Shape;590;p13"/>
            <p:cNvSpPr txBox="1"/>
            <p:nvPr/>
          </p:nvSpPr>
          <p:spPr>
            <a:xfrm>
              <a:off x="3287119" y="957148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Grapefruit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91" name="Google Shape;591;p13"/>
            <p:cNvSpPr txBox="1"/>
            <p:nvPr/>
          </p:nvSpPr>
          <p:spPr>
            <a:xfrm>
              <a:off x="3287119" y="972630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Melons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92" name="Google Shape;592;p13"/>
            <p:cNvSpPr txBox="1"/>
            <p:nvPr/>
          </p:nvSpPr>
          <p:spPr>
            <a:xfrm>
              <a:off x="3287119" y="910703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Poraroes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93" name="Google Shape;593;p13"/>
            <p:cNvSpPr txBox="1"/>
            <p:nvPr/>
          </p:nvSpPr>
          <p:spPr>
            <a:xfrm>
              <a:off x="3287119" y="926185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Cucumbers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94" name="Google Shape;594;p13"/>
            <p:cNvSpPr txBox="1"/>
            <p:nvPr/>
          </p:nvSpPr>
          <p:spPr>
            <a:xfrm>
              <a:off x="3287119" y="941666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Peppers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95" name="Google Shape;595;p13"/>
            <p:cNvSpPr txBox="1"/>
            <p:nvPr/>
          </p:nvSpPr>
          <p:spPr>
            <a:xfrm>
              <a:off x="3287119" y="1003594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Lettuce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96" name="Google Shape;596;p13"/>
            <p:cNvSpPr txBox="1"/>
            <p:nvPr/>
          </p:nvSpPr>
          <p:spPr>
            <a:xfrm>
              <a:off x="3287119" y="988112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Lemons / Limes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597" name="Google Shape;597;p13"/>
          <p:cNvGrpSpPr/>
          <p:nvPr/>
        </p:nvGrpSpPr>
        <p:grpSpPr>
          <a:xfrm>
            <a:off x="4600225" y="7181705"/>
            <a:ext cx="1296000" cy="180000"/>
            <a:chOff x="180969" y="1382875"/>
            <a:chExt cx="1296000" cy="180000"/>
          </a:xfrm>
        </p:grpSpPr>
        <p:sp>
          <p:nvSpPr>
            <p:cNvPr id="598" name="Google Shape;598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13"/>
            <p:cNvSpPr txBox="1"/>
            <p:nvPr/>
          </p:nvSpPr>
          <p:spPr>
            <a:xfrm>
              <a:off x="342898" y="1388275"/>
              <a:ext cx="1031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Personal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600" name="Google Shape;600;p13"/>
          <p:cNvGrpSpPr/>
          <p:nvPr/>
        </p:nvGrpSpPr>
        <p:grpSpPr>
          <a:xfrm>
            <a:off x="4752638" y="7391893"/>
            <a:ext cx="1150163" cy="2659834"/>
            <a:chOff x="4756844" y="7391893"/>
            <a:chExt cx="1150163" cy="2659834"/>
          </a:xfrm>
        </p:grpSpPr>
        <p:sp>
          <p:nvSpPr>
            <p:cNvPr id="601" name="Google Shape;601;p13"/>
            <p:cNvSpPr txBox="1"/>
            <p:nvPr/>
          </p:nvSpPr>
          <p:spPr>
            <a:xfrm>
              <a:off x="4756844" y="739189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Lip Balm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02" name="Google Shape;602;p13"/>
            <p:cNvSpPr txBox="1"/>
            <p:nvPr/>
          </p:nvSpPr>
          <p:spPr>
            <a:xfrm>
              <a:off x="4761606" y="754671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Deodorant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03" name="Google Shape;603;p13"/>
            <p:cNvSpPr txBox="1"/>
            <p:nvPr/>
          </p:nvSpPr>
          <p:spPr>
            <a:xfrm>
              <a:off x="4761606" y="816598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Toothpaste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04" name="Google Shape;604;p13"/>
            <p:cNvSpPr txBox="1"/>
            <p:nvPr/>
          </p:nvSpPr>
          <p:spPr>
            <a:xfrm>
              <a:off x="4761606" y="832080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Cotton Products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05" name="Google Shape;605;p13"/>
            <p:cNvSpPr txBox="1"/>
            <p:nvPr/>
          </p:nvSpPr>
          <p:spPr>
            <a:xfrm>
              <a:off x="4761606" y="770152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Shampoo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06" name="Google Shape;606;p13"/>
            <p:cNvSpPr txBox="1"/>
            <p:nvPr/>
          </p:nvSpPr>
          <p:spPr>
            <a:xfrm>
              <a:off x="4761606" y="785634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Soap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07" name="Google Shape;607;p13"/>
            <p:cNvSpPr txBox="1"/>
            <p:nvPr/>
          </p:nvSpPr>
          <p:spPr>
            <a:xfrm>
              <a:off x="4761606" y="801116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Conditioner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08" name="Google Shape;608;p13"/>
            <p:cNvSpPr txBox="1"/>
            <p:nvPr/>
          </p:nvSpPr>
          <p:spPr>
            <a:xfrm>
              <a:off x="4761606" y="863043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Toothbrush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09" name="Google Shape;609;p13"/>
            <p:cNvSpPr txBox="1"/>
            <p:nvPr/>
          </p:nvSpPr>
          <p:spPr>
            <a:xfrm>
              <a:off x="4761606" y="878525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Sunscreen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10" name="Google Shape;610;p13"/>
            <p:cNvSpPr txBox="1"/>
            <p:nvPr/>
          </p:nvSpPr>
          <p:spPr>
            <a:xfrm>
              <a:off x="4756844" y="894007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Feminine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11" name="Google Shape;611;p13"/>
            <p:cNvSpPr txBox="1"/>
            <p:nvPr/>
          </p:nvSpPr>
          <p:spPr>
            <a:xfrm>
              <a:off x="4761606" y="847562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Floss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12" name="Google Shape;612;p13"/>
            <p:cNvSpPr txBox="1"/>
            <p:nvPr/>
          </p:nvSpPr>
          <p:spPr>
            <a:xfrm>
              <a:off x="4761606" y="910843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Razor Blades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13" name="Google Shape;613;p13"/>
            <p:cNvSpPr txBox="1"/>
            <p:nvPr/>
          </p:nvSpPr>
          <p:spPr>
            <a:xfrm>
              <a:off x="4761606" y="972770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Makeup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14" name="Google Shape;614;p13"/>
            <p:cNvSpPr txBox="1"/>
            <p:nvPr/>
          </p:nvSpPr>
          <p:spPr>
            <a:xfrm>
              <a:off x="4761606" y="988252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Mouthwash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15" name="Google Shape;615;p13"/>
            <p:cNvSpPr txBox="1"/>
            <p:nvPr/>
          </p:nvSpPr>
          <p:spPr>
            <a:xfrm>
              <a:off x="4761606" y="926325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Hair Spray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16" name="Google Shape;616;p13"/>
            <p:cNvSpPr txBox="1"/>
            <p:nvPr/>
          </p:nvSpPr>
          <p:spPr>
            <a:xfrm>
              <a:off x="4761606" y="941807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Shaving Cream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17" name="Google Shape;617;p13"/>
            <p:cNvSpPr txBox="1"/>
            <p:nvPr/>
          </p:nvSpPr>
          <p:spPr>
            <a:xfrm>
              <a:off x="4761606" y="957289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Lotion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618" name="Google Shape;618;p13"/>
          <p:cNvGrpSpPr/>
          <p:nvPr/>
        </p:nvGrpSpPr>
        <p:grpSpPr>
          <a:xfrm>
            <a:off x="4599563" y="1384525"/>
            <a:ext cx="1296000" cy="180000"/>
            <a:chOff x="180969" y="1382875"/>
            <a:chExt cx="1296000" cy="180000"/>
          </a:xfrm>
        </p:grpSpPr>
        <p:sp>
          <p:nvSpPr>
            <p:cNvPr id="619" name="Google Shape;619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13"/>
            <p:cNvSpPr txBox="1"/>
            <p:nvPr/>
          </p:nvSpPr>
          <p:spPr>
            <a:xfrm>
              <a:off x="342900" y="1388275"/>
              <a:ext cx="1131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Paper / Plastic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621" name="Google Shape;621;p13"/>
          <p:cNvGrpSpPr/>
          <p:nvPr/>
        </p:nvGrpSpPr>
        <p:grpSpPr>
          <a:xfrm>
            <a:off x="4599563" y="4439336"/>
            <a:ext cx="1296000" cy="180000"/>
            <a:chOff x="180969" y="1382875"/>
            <a:chExt cx="1296000" cy="180000"/>
          </a:xfrm>
        </p:grpSpPr>
        <p:sp>
          <p:nvSpPr>
            <p:cNvPr id="622" name="Google Shape;622;p13"/>
            <p:cNvSpPr/>
            <p:nvPr/>
          </p:nvSpPr>
          <p:spPr>
            <a:xfrm>
              <a:off x="180969" y="1382875"/>
              <a:ext cx="1296000" cy="180000"/>
            </a:xfrm>
            <a:prstGeom prst="rect">
              <a:avLst/>
            </a:prstGeom>
            <a:solidFill>
              <a:srgbClr val="B6D2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13"/>
            <p:cNvSpPr txBox="1"/>
            <p:nvPr/>
          </p:nvSpPr>
          <p:spPr>
            <a:xfrm>
              <a:off x="342900" y="1388275"/>
              <a:ext cx="1131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rPr>
                <a:t>Dairy / Fridge</a:t>
              </a:r>
              <a:endParaRPr sz="1100">
                <a:solidFill>
                  <a:srgbClr val="586E8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624" name="Google Shape;624;p13"/>
          <p:cNvGrpSpPr/>
          <p:nvPr/>
        </p:nvGrpSpPr>
        <p:grpSpPr>
          <a:xfrm>
            <a:off x="4751975" y="4649524"/>
            <a:ext cx="1150163" cy="1885743"/>
            <a:chOff x="4756181" y="4649524"/>
            <a:chExt cx="1150163" cy="1885743"/>
          </a:xfrm>
        </p:grpSpPr>
        <p:sp>
          <p:nvSpPr>
            <p:cNvPr id="625" name="Google Shape;625;p13"/>
            <p:cNvSpPr txBox="1"/>
            <p:nvPr/>
          </p:nvSpPr>
          <p:spPr>
            <a:xfrm>
              <a:off x="4756181" y="464952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Sour Cream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26" name="Google Shape;626;p13"/>
            <p:cNvSpPr txBox="1"/>
            <p:nvPr/>
          </p:nvSpPr>
          <p:spPr>
            <a:xfrm>
              <a:off x="4760944" y="480434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Butter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27" name="Google Shape;627;p13"/>
            <p:cNvSpPr txBox="1"/>
            <p:nvPr/>
          </p:nvSpPr>
          <p:spPr>
            <a:xfrm>
              <a:off x="4760944" y="542361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Biscuits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28" name="Google Shape;628;p13"/>
            <p:cNvSpPr txBox="1"/>
            <p:nvPr/>
          </p:nvSpPr>
          <p:spPr>
            <a:xfrm>
              <a:off x="4760944" y="557843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Eggs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29" name="Google Shape;629;p13"/>
            <p:cNvSpPr txBox="1"/>
            <p:nvPr/>
          </p:nvSpPr>
          <p:spPr>
            <a:xfrm>
              <a:off x="4760944" y="495916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Dips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30" name="Google Shape;630;p13"/>
            <p:cNvSpPr txBox="1"/>
            <p:nvPr/>
          </p:nvSpPr>
          <p:spPr>
            <a:xfrm>
              <a:off x="4760944" y="511397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Yogurt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31" name="Google Shape;631;p13"/>
            <p:cNvSpPr txBox="1"/>
            <p:nvPr/>
          </p:nvSpPr>
          <p:spPr>
            <a:xfrm>
              <a:off x="4760944" y="526879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Cheese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32" name="Google Shape;632;p13"/>
            <p:cNvSpPr txBox="1"/>
            <p:nvPr/>
          </p:nvSpPr>
          <p:spPr>
            <a:xfrm>
              <a:off x="4760944" y="588806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Whip Cream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33" name="Google Shape;633;p13"/>
            <p:cNvSpPr txBox="1"/>
            <p:nvPr/>
          </p:nvSpPr>
          <p:spPr>
            <a:xfrm>
              <a:off x="4760944" y="604288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Half &amp; Half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34" name="Google Shape;634;p13"/>
            <p:cNvSpPr txBox="1"/>
            <p:nvPr/>
          </p:nvSpPr>
          <p:spPr>
            <a:xfrm>
              <a:off x="4756181" y="619770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Cream Cheese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35" name="Google Shape;635;p13"/>
            <p:cNvSpPr txBox="1"/>
            <p:nvPr/>
          </p:nvSpPr>
          <p:spPr>
            <a:xfrm>
              <a:off x="4760944" y="573325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Cookie Dough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36" name="Google Shape;636;p13"/>
            <p:cNvSpPr txBox="1"/>
            <p:nvPr/>
          </p:nvSpPr>
          <p:spPr>
            <a:xfrm>
              <a:off x="4760944" y="636606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Milk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637" name="Google Shape;637;p13"/>
          <p:cNvGrpSpPr/>
          <p:nvPr/>
        </p:nvGrpSpPr>
        <p:grpSpPr>
          <a:xfrm>
            <a:off x="6079475" y="6862013"/>
            <a:ext cx="1302575" cy="3488628"/>
            <a:chOff x="6083681" y="6862013"/>
            <a:chExt cx="1302575" cy="3488628"/>
          </a:xfrm>
        </p:grpSpPr>
        <p:grpSp>
          <p:nvGrpSpPr>
            <p:cNvPr id="638" name="Google Shape;638;p13"/>
            <p:cNvGrpSpPr/>
            <p:nvPr/>
          </p:nvGrpSpPr>
          <p:grpSpPr>
            <a:xfrm>
              <a:off x="6089638" y="7131006"/>
              <a:ext cx="1289349" cy="3219634"/>
              <a:chOff x="6089638" y="7131006"/>
              <a:chExt cx="1289349" cy="3219634"/>
            </a:xfrm>
          </p:grpSpPr>
          <p:grpSp>
            <p:nvGrpSpPr>
              <p:cNvPr id="639" name="Google Shape;639;p13"/>
              <p:cNvGrpSpPr/>
              <p:nvPr/>
            </p:nvGrpSpPr>
            <p:grpSpPr>
              <a:xfrm>
                <a:off x="6089638" y="7131006"/>
                <a:ext cx="95400" cy="3219634"/>
                <a:chOff x="6089638" y="7131006"/>
                <a:chExt cx="95400" cy="3219634"/>
              </a:xfrm>
            </p:grpSpPr>
            <p:sp>
              <p:nvSpPr>
                <p:cNvPr id="640" name="Google Shape;640;p13"/>
                <p:cNvSpPr/>
                <p:nvPr/>
              </p:nvSpPr>
              <p:spPr>
                <a:xfrm>
                  <a:off x="6089638" y="7131006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41" name="Google Shape;641;p13"/>
                <p:cNvSpPr/>
                <p:nvPr/>
              </p:nvSpPr>
              <p:spPr>
                <a:xfrm>
                  <a:off x="6089638" y="7287227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42" name="Google Shape;642;p13"/>
                <p:cNvSpPr/>
                <p:nvPr/>
              </p:nvSpPr>
              <p:spPr>
                <a:xfrm>
                  <a:off x="6089638" y="7443448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43" name="Google Shape;643;p13"/>
                <p:cNvSpPr/>
                <p:nvPr/>
              </p:nvSpPr>
              <p:spPr>
                <a:xfrm>
                  <a:off x="6089638" y="7599670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44" name="Google Shape;644;p13"/>
                <p:cNvSpPr/>
                <p:nvPr/>
              </p:nvSpPr>
              <p:spPr>
                <a:xfrm>
                  <a:off x="6089638" y="7755891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45" name="Google Shape;645;p13"/>
                <p:cNvSpPr/>
                <p:nvPr/>
              </p:nvSpPr>
              <p:spPr>
                <a:xfrm>
                  <a:off x="6089638" y="7912112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46" name="Google Shape;646;p13"/>
                <p:cNvSpPr/>
                <p:nvPr/>
              </p:nvSpPr>
              <p:spPr>
                <a:xfrm>
                  <a:off x="6089638" y="8068333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47" name="Google Shape;647;p13"/>
                <p:cNvSpPr/>
                <p:nvPr/>
              </p:nvSpPr>
              <p:spPr>
                <a:xfrm>
                  <a:off x="6089638" y="8380775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48" name="Google Shape;648;p13"/>
                <p:cNvSpPr/>
                <p:nvPr/>
              </p:nvSpPr>
              <p:spPr>
                <a:xfrm>
                  <a:off x="6089638" y="8536996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49" name="Google Shape;649;p13"/>
                <p:cNvSpPr/>
                <p:nvPr/>
              </p:nvSpPr>
              <p:spPr>
                <a:xfrm>
                  <a:off x="6089638" y="8224554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50" name="Google Shape;650;p13"/>
                <p:cNvSpPr/>
                <p:nvPr/>
              </p:nvSpPr>
              <p:spPr>
                <a:xfrm>
                  <a:off x="6089638" y="8693218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51" name="Google Shape;651;p13"/>
                <p:cNvSpPr/>
                <p:nvPr/>
              </p:nvSpPr>
              <p:spPr>
                <a:xfrm>
                  <a:off x="6089638" y="8692731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52" name="Google Shape;652;p13"/>
                <p:cNvSpPr/>
                <p:nvPr/>
              </p:nvSpPr>
              <p:spPr>
                <a:xfrm>
                  <a:off x="6089638" y="8848952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53" name="Google Shape;653;p13"/>
                <p:cNvSpPr/>
                <p:nvPr/>
              </p:nvSpPr>
              <p:spPr>
                <a:xfrm>
                  <a:off x="6089638" y="9005173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54" name="Google Shape;654;p13"/>
                <p:cNvSpPr/>
                <p:nvPr/>
              </p:nvSpPr>
              <p:spPr>
                <a:xfrm>
                  <a:off x="6089638" y="9161395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55" name="Google Shape;655;p13"/>
                <p:cNvSpPr/>
                <p:nvPr/>
              </p:nvSpPr>
              <p:spPr>
                <a:xfrm>
                  <a:off x="6089638" y="9317616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56" name="Google Shape;656;p13"/>
                <p:cNvSpPr/>
                <p:nvPr/>
              </p:nvSpPr>
              <p:spPr>
                <a:xfrm>
                  <a:off x="6089638" y="9473837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57" name="Google Shape;657;p13"/>
                <p:cNvSpPr/>
                <p:nvPr/>
              </p:nvSpPr>
              <p:spPr>
                <a:xfrm>
                  <a:off x="6089638" y="9630058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58" name="Google Shape;658;p13"/>
                <p:cNvSpPr/>
                <p:nvPr/>
              </p:nvSpPr>
              <p:spPr>
                <a:xfrm>
                  <a:off x="6089638" y="9942500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59" name="Google Shape;659;p13"/>
                <p:cNvSpPr/>
                <p:nvPr/>
              </p:nvSpPr>
              <p:spPr>
                <a:xfrm>
                  <a:off x="6089638" y="10098721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60" name="Google Shape;660;p13"/>
                <p:cNvSpPr/>
                <p:nvPr/>
              </p:nvSpPr>
              <p:spPr>
                <a:xfrm>
                  <a:off x="6089638" y="9786279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61" name="Google Shape;661;p13"/>
                <p:cNvSpPr/>
                <p:nvPr/>
              </p:nvSpPr>
              <p:spPr>
                <a:xfrm>
                  <a:off x="6089638" y="10255240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62" name="Google Shape;662;p13"/>
              <p:cNvGrpSpPr/>
              <p:nvPr/>
            </p:nvGrpSpPr>
            <p:grpSpPr>
              <a:xfrm>
                <a:off x="6247988" y="7216835"/>
                <a:ext cx="1131000" cy="3124234"/>
                <a:chOff x="6247988" y="7216835"/>
                <a:chExt cx="1131000" cy="3124234"/>
              </a:xfrm>
            </p:grpSpPr>
            <p:cxnSp>
              <p:nvCxnSpPr>
                <p:cNvPr id="663" name="Google Shape;663;p13"/>
                <p:cNvCxnSpPr/>
                <p:nvPr/>
              </p:nvCxnSpPr>
              <p:spPr>
                <a:xfrm>
                  <a:off x="6247988" y="7216835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64" name="Google Shape;664;p13"/>
                <p:cNvCxnSpPr/>
                <p:nvPr/>
              </p:nvCxnSpPr>
              <p:spPr>
                <a:xfrm>
                  <a:off x="6247988" y="7373056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65" name="Google Shape;665;p13"/>
                <p:cNvCxnSpPr/>
                <p:nvPr/>
              </p:nvCxnSpPr>
              <p:spPr>
                <a:xfrm>
                  <a:off x="6247988" y="7529277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66" name="Google Shape;666;p13"/>
                <p:cNvCxnSpPr/>
                <p:nvPr/>
              </p:nvCxnSpPr>
              <p:spPr>
                <a:xfrm>
                  <a:off x="6247988" y="7685499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67" name="Google Shape;667;p13"/>
                <p:cNvCxnSpPr/>
                <p:nvPr/>
              </p:nvCxnSpPr>
              <p:spPr>
                <a:xfrm>
                  <a:off x="6247988" y="7841720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68" name="Google Shape;668;p13"/>
                <p:cNvCxnSpPr/>
                <p:nvPr/>
              </p:nvCxnSpPr>
              <p:spPr>
                <a:xfrm>
                  <a:off x="6247988" y="7997941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69" name="Google Shape;669;p13"/>
                <p:cNvCxnSpPr/>
                <p:nvPr/>
              </p:nvCxnSpPr>
              <p:spPr>
                <a:xfrm>
                  <a:off x="6247988" y="8154162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0" name="Google Shape;670;p13"/>
                <p:cNvCxnSpPr/>
                <p:nvPr/>
              </p:nvCxnSpPr>
              <p:spPr>
                <a:xfrm>
                  <a:off x="6247988" y="8466604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1" name="Google Shape;671;p13"/>
                <p:cNvCxnSpPr/>
                <p:nvPr/>
              </p:nvCxnSpPr>
              <p:spPr>
                <a:xfrm>
                  <a:off x="6247988" y="8622826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2" name="Google Shape;672;p13"/>
                <p:cNvCxnSpPr/>
                <p:nvPr/>
              </p:nvCxnSpPr>
              <p:spPr>
                <a:xfrm>
                  <a:off x="6247988" y="8310383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3" name="Google Shape;673;p13"/>
                <p:cNvCxnSpPr/>
                <p:nvPr/>
              </p:nvCxnSpPr>
              <p:spPr>
                <a:xfrm>
                  <a:off x="6247988" y="8779047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4" name="Google Shape;674;p13"/>
                <p:cNvCxnSpPr/>
                <p:nvPr/>
              </p:nvCxnSpPr>
              <p:spPr>
                <a:xfrm>
                  <a:off x="6247988" y="8778560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5" name="Google Shape;675;p13"/>
                <p:cNvCxnSpPr/>
                <p:nvPr/>
              </p:nvCxnSpPr>
              <p:spPr>
                <a:xfrm>
                  <a:off x="6247988" y="8934781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6" name="Google Shape;676;p13"/>
                <p:cNvCxnSpPr/>
                <p:nvPr/>
              </p:nvCxnSpPr>
              <p:spPr>
                <a:xfrm>
                  <a:off x="6247988" y="9091002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7" name="Google Shape;677;p13"/>
                <p:cNvCxnSpPr/>
                <p:nvPr/>
              </p:nvCxnSpPr>
              <p:spPr>
                <a:xfrm>
                  <a:off x="6247988" y="9247224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8" name="Google Shape;678;p13"/>
                <p:cNvCxnSpPr/>
                <p:nvPr/>
              </p:nvCxnSpPr>
              <p:spPr>
                <a:xfrm>
                  <a:off x="6247988" y="9403445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9" name="Google Shape;679;p13"/>
                <p:cNvCxnSpPr/>
                <p:nvPr/>
              </p:nvCxnSpPr>
              <p:spPr>
                <a:xfrm>
                  <a:off x="6247988" y="9559666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80" name="Google Shape;680;p13"/>
                <p:cNvCxnSpPr/>
                <p:nvPr/>
              </p:nvCxnSpPr>
              <p:spPr>
                <a:xfrm>
                  <a:off x="6247988" y="9715887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81" name="Google Shape;681;p13"/>
                <p:cNvCxnSpPr/>
                <p:nvPr/>
              </p:nvCxnSpPr>
              <p:spPr>
                <a:xfrm>
                  <a:off x="6247988" y="10028329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82" name="Google Shape;682;p13"/>
                <p:cNvCxnSpPr/>
                <p:nvPr/>
              </p:nvCxnSpPr>
              <p:spPr>
                <a:xfrm>
                  <a:off x="6247988" y="10184551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83" name="Google Shape;683;p13"/>
                <p:cNvCxnSpPr/>
                <p:nvPr/>
              </p:nvCxnSpPr>
              <p:spPr>
                <a:xfrm>
                  <a:off x="6247988" y="9872108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84" name="Google Shape;684;p13"/>
                <p:cNvCxnSpPr/>
                <p:nvPr/>
              </p:nvCxnSpPr>
              <p:spPr>
                <a:xfrm>
                  <a:off x="6247988" y="10341069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685" name="Google Shape;685;p13"/>
            <p:cNvGrpSpPr/>
            <p:nvPr/>
          </p:nvGrpSpPr>
          <p:grpSpPr>
            <a:xfrm>
              <a:off x="6083681" y="6862013"/>
              <a:ext cx="1296000" cy="180000"/>
              <a:chOff x="180969" y="1382875"/>
              <a:chExt cx="1296000" cy="180000"/>
            </a:xfrm>
          </p:grpSpPr>
          <p:sp>
            <p:nvSpPr>
              <p:cNvPr id="686" name="Google Shape;686;p13"/>
              <p:cNvSpPr/>
              <p:nvPr/>
            </p:nvSpPr>
            <p:spPr>
              <a:xfrm>
                <a:off x="180969" y="1382875"/>
                <a:ext cx="1296000" cy="180000"/>
              </a:xfrm>
              <a:prstGeom prst="rect">
                <a:avLst/>
              </a:prstGeom>
              <a:solidFill>
                <a:srgbClr val="B6D2D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7" name="Google Shape;687;p13"/>
              <p:cNvSpPr txBox="1"/>
              <p:nvPr/>
            </p:nvSpPr>
            <p:spPr>
              <a:xfrm>
                <a:off x="342898" y="1388275"/>
                <a:ext cx="1031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86E8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Dry / Baking</a:t>
                </a:r>
                <a:endParaRPr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688" name="Google Shape;688;p13"/>
            <p:cNvGrpSpPr/>
            <p:nvPr/>
          </p:nvGrpSpPr>
          <p:grpSpPr>
            <a:xfrm>
              <a:off x="6236094" y="7072200"/>
              <a:ext cx="1150163" cy="3125989"/>
              <a:chOff x="6236094" y="7072200"/>
              <a:chExt cx="1150163" cy="3125989"/>
            </a:xfrm>
          </p:grpSpPr>
          <p:sp>
            <p:nvSpPr>
              <p:cNvPr id="689" name="Google Shape;689;p13"/>
              <p:cNvSpPr txBox="1"/>
              <p:nvPr/>
            </p:nvSpPr>
            <p:spPr>
              <a:xfrm>
                <a:off x="6236094" y="7072200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Flour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90" name="Google Shape;690;p13"/>
              <p:cNvSpPr txBox="1"/>
              <p:nvPr/>
            </p:nvSpPr>
            <p:spPr>
              <a:xfrm>
                <a:off x="6240856" y="7227018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Vanilla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91" name="Google Shape;691;p13"/>
              <p:cNvSpPr txBox="1"/>
              <p:nvPr/>
            </p:nvSpPr>
            <p:spPr>
              <a:xfrm>
                <a:off x="6240856" y="7846291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Food Coloring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92" name="Google Shape;692;p13"/>
              <p:cNvSpPr txBox="1"/>
              <p:nvPr/>
            </p:nvSpPr>
            <p:spPr>
              <a:xfrm>
                <a:off x="6240856" y="8001109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Pie Crust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93" name="Google Shape;693;p13"/>
              <p:cNvSpPr txBox="1"/>
              <p:nvPr/>
            </p:nvSpPr>
            <p:spPr>
              <a:xfrm>
                <a:off x="6240856" y="7381836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Cocoa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94" name="Google Shape;694;p13"/>
              <p:cNvSpPr txBox="1"/>
              <p:nvPr/>
            </p:nvSpPr>
            <p:spPr>
              <a:xfrm>
                <a:off x="6240856" y="7536654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Cake Mix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95" name="Google Shape;695;p13"/>
              <p:cNvSpPr txBox="1"/>
              <p:nvPr/>
            </p:nvSpPr>
            <p:spPr>
              <a:xfrm>
                <a:off x="6240856" y="7691473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Baking Powder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96" name="Google Shape;696;p13"/>
              <p:cNvSpPr txBox="1"/>
              <p:nvPr/>
            </p:nvSpPr>
            <p:spPr>
              <a:xfrm>
                <a:off x="6240856" y="8310745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Shortening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97" name="Google Shape;697;p13"/>
              <p:cNvSpPr txBox="1"/>
              <p:nvPr/>
            </p:nvSpPr>
            <p:spPr>
              <a:xfrm>
                <a:off x="6240856" y="8465563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Bread Crumbs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98" name="Google Shape;698;p13"/>
              <p:cNvSpPr txBox="1"/>
              <p:nvPr/>
            </p:nvSpPr>
            <p:spPr>
              <a:xfrm>
                <a:off x="6236094" y="8620381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Sugar (White)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99" name="Google Shape;699;p13"/>
              <p:cNvSpPr txBox="1"/>
              <p:nvPr/>
            </p:nvSpPr>
            <p:spPr>
              <a:xfrm>
                <a:off x="6240856" y="8155927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Baking Soda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00" name="Google Shape;700;p13"/>
              <p:cNvSpPr txBox="1"/>
              <p:nvPr/>
            </p:nvSpPr>
            <p:spPr>
              <a:xfrm>
                <a:off x="6240856" y="8788743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Brownie Mix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01" name="Google Shape;701;p13"/>
              <p:cNvSpPr txBox="1"/>
              <p:nvPr/>
            </p:nvSpPr>
            <p:spPr>
              <a:xfrm>
                <a:off x="6240856" y="9408016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Sugar (Brown)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02" name="Google Shape;702;p13"/>
              <p:cNvSpPr txBox="1"/>
              <p:nvPr/>
            </p:nvSpPr>
            <p:spPr>
              <a:xfrm>
                <a:off x="6240856" y="9562834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Oatmeal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03" name="Google Shape;703;p13"/>
              <p:cNvSpPr txBox="1"/>
              <p:nvPr/>
            </p:nvSpPr>
            <p:spPr>
              <a:xfrm>
                <a:off x="6240856" y="8943561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Sugar (Powder)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04" name="Google Shape;704;p13"/>
              <p:cNvSpPr txBox="1"/>
              <p:nvPr/>
            </p:nvSpPr>
            <p:spPr>
              <a:xfrm>
                <a:off x="6240856" y="9098379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Canned Milk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05" name="Google Shape;705;p13"/>
              <p:cNvSpPr txBox="1"/>
              <p:nvPr/>
            </p:nvSpPr>
            <p:spPr>
              <a:xfrm>
                <a:off x="6240856" y="9253198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Oatmeal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06" name="Google Shape;706;p13"/>
              <p:cNvSpPr txBox="1"/>
              <p:nvPr/>
            </p:nvSpPr>
            <p:spPr>
              <a:xfrm>
                <a:off x="6240856" y="9872470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Cornmeal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07" name="Google Shape;707;p13"/>
              <p:cNvSpPr txBox="1"/>
              <p:nvPr/>
            </p:nvSpPr>
            <p:spPr>
              <a:xfrm>
                <a:off x="6240856" y="9717652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Cornstarch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08" name="Google Shape;708;p13"/>
              <p:cNvSpPr txBox="1"/>
              <p:nvPr/>
            </p:nvSpPr>
            <p:spPr>
              <a:xfrm>
                <a:off x="6240856" y="10028989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Frosting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grpSp>
        <p:nvGrpSpPr>
          <p:cNvPr id="709" name="Google Shape;709;p13"/>
          <p:cNvGrpSpPr/>
          <p:nvPr/>
        </p:nvGrpSpPr>
        <p:grpSpPr>
          <a:xfrm>
            <a:off x="3278150" y="5302740"/>
            <a:ext cx="1150163" cy="1252927"/>
            <a:chOff x="3282356" y="5302740"/>
            <a:chExt cx="1150163" cy="1252927"/>
          </a:xfrm>
        </p:grpSpPr>
        <p:sp>
          <p:nvSpPr>
            <p:cNvPr id="710" name="Google Shape;710;p13"/>
            <p:cNvSpPr txBox="1"/>
            <p:nvPr/>
          </p:nvSpPr>
          <p:spPr>
            <a:xfrm>
              <a:off x="3282356" y="530274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Salsa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11" name="Google Shape;711;p13"/>
            <p:cNvSpPr txBox="1"/>
            <p:nvPr/>
          </p:nvSpPr>
          <p:spPr>
            <a:xfrm>
              <a:off x="3287119" y="545755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Pickles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12" name="Google Shape;712;p13"/>
            <p:cNvSpPr txBox="1"/>
            <p:nvPr/>
          </p:nvSpPr>
          <p:spPr>
            <a:xfrm>
              <a:off x="3287119" y="607683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Ketchup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13" name="Google Shape;713;p13"/>
            <p:cNvSpPr txBox="1"/>
            <p:nvPr/>
          </p:nvSpPr>
          <p:spPr>
            <a:xfrm>
              <a:off x="3287119" y="561237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Honey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14" name="Google Shape;714;p13"/>
            <p:cNvSpPr txBox="1"/>
            <p:nvPr/>
          </p:nvSpPr>
          <p:spPr>
            <a:xfrm>
              <a:off x="3287119" y="576719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Salad Dressing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15" name="Google Shape;715;p13"/>
            <p:cNvSpPr txBox="1"/>
            <p:nvPr/>
          </p:nvSpPr>
          <p:spPr>
            <a:xfrm>
              <a:off x="3287119" y="592201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Jam / Jelly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16" name="Google Shape;716;p13"/>
            <p:cNvSpPr txBox="1"/>
            <p:nvPr/>
          </p:nvSpPr>
          <p:spPr>
            <a:xfrm>
              <a:off x="3287119" y="638646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Mustard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17" name="Google Shape;717;p13"/>
            <p:cNvSpPr txBox="1"/>
            <p:nvPr/>
          </p:nvSpPr>
          <p:spPr>
            <a:xfrm>
              <a:off x="3287119" y="623164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Mayonnaise	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718" name="Google Shape;718;p13"/>
          <p:cNvGrpSpPr/>
          <p:nvPr/>
        </p:nvGrpSpPr>
        <p:grpSpPr>
          <a:xfrm>
            <a:off x="3278150" y="2588667"/>
            <a:ext cx="1150163" cy="2190081"/>
            <a:chOff x="3282356" y="2588667"/>
            <a:chExt cx="1150163" cy="2190081"/>
          </a:xfrm>
        </p:grpSpPr>
        <p:sp>
          <p:nvSpPr>
            <p:cNvPr id="719" name="Google Shape;719;p13"/>
            <p:cNvSpPr txBox="1"/>
            <p:nvPr/>
          </p:nvSpPr>
          <p:spPr>
            <a:xfrm>
              <a:off x="3282356" y="258866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Dinners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0" name="Google Shape;720;p13"/>
            <p:cNvSpPr txBox="1"/>
            <p:nvPr/>
          </p:nvSpPr>
          <p:spPr>
            <a:xfrm>
              <a:off x="3287119" y="274348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Waffles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1" name="Google Shape;721;p13"/>
            <p:cNvSpPr txBox="1"/>
            <p:nvPr/>
          </p:nvSpPr>
          <p:spPr>
            <a:xfrm>
              <a:off x="3287119" y="3362758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Desserts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2" name="Google Shape;722;p13"/>
            <p:cNvSpPr txBox="1"/>
            <p:nvPr/>
          </p:nvSpPr>
          <p:spPr>
            <a:xfrm>
              <a:off x="3287119" y="351757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Pizza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3" name="Google Shape;723;p13"/>
            <p:cNvSpPr txBox="1"/>
            <p:nvPr/>
          </p:nvSpPr>
          <p:spPr>
            <a:xfrm>
              <a:off x="3287119" y="289830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Ice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4" name="Google Shape;724;p13"/>
            <p:cNvSpPr txBox="1"/>
            <p:nvPr/>
          </p:nvSpPr>
          <p:spPr>
            <a:xfrm>
              <a:off x="3287119" y="305312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Pie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5" name="Google Shape;725;p13"/>
            <p:cNvSpPr txBox="1"/>
            <p:nvPr/>
          </p:nvSpPr>
          <p:spPr>
            <a:xfrm>
              <a:off x="3287119" y="320794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Chiken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6" name="Google Shape;726;p13"/>
            <p:cNvSpPr txBox="1"/>
            <p:nvPr/>
          </p:nvSpPr>
          <p:spPr>
            <a:xfrm>
              <a:off x="3287119" y="382721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Fish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7" name="Google Shape;727;p13"/>
            <p:cNvSpPr txBox="1"/>
            <p:nvPr/>
          </p:nvSpPr>
          <p:spPr>
            <a:xfrm>
              <a:off x="3287119" y="398203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Vegetables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8" name="Google Shape;728;p13"/>
            <p:cNvSpPr txBox="1"/>
            <p:nvPr/>
          </p:nvSpPr>
          <p:spPr>
            <a:xfrm>
              <a:off x="3282356" y="413684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Juice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9" name="Google Shape;729;p13"/>
            <p:cNvSpPr txBox="1"/>
            <p:nvPr/>
          </p:nvSpPr>
          <p:spPr>
            <a:xfrm>
              <a:off x="3287119" y="367239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Ice Cream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30" name="Google Shape;730;p13"/>
            <p:cNvSpPr txBox="1"/>
            <p:nvPr/>
          </p:nvSpPr>
          <p:spPr>
            <a:xfrm>
              <a:off x="3287119" y="4299912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Fruits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31" name="Google Shape;731;p13"/>
            <p:cNvSpPr txBox="1"/>
            <p:nvPr/>
          </p:nvSpPr>
          <p:spPr>
            <a:xfrm>
              <a:off x="3287119" y="4454730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Ice Pops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32" name="Google Shape;732;p13"/>
            <p:cNvSpPr txBox="1"/>
            <p:nvPr/>
          </p:nvSpPr>
          <p:spPr>
            <a:xfrm>
              <a:off x="3282356" y="460954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Lasagna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733" name="Google Shape;733;p13"/>
          <p:cNvGrpSpPr/>
          <p:nvPr/>
        </p:nvGrpSpPr>
        <p:grpSpPr>
          <a:xfrm>
            <a:off x="6079475" y="4150700"/>
            <a:ext cx="1302575" cy="2551003"/>
            <a:chOff x="6083681" y="4150700"/>
            <a:chExt cx="1302575" cy="2551003"/>
          </a:xfrm>
        </p:grpSpPr>
        <p:grpSp>
          <p:nvGrpSpPr>
            <p:cNvPr id="734" name="Google Shape;734;p13"/>
            <p:cNvGrpSpPr/>
            <p:nvPr/>
          </p:nvGrpSpPr>
          <p:grpSpPr>
            <a:xfrm>
              <a:off x="6083681" y="4150700"/>
              <a:ext cx="1296000" cy="180000"/>
              <a:chOff x="180969" y="1382875"/>
              <a:chExt cx="1296000" cy="180000"/>
            </a:xfrm>
          </p:grpSpPr>
          <p:sp>
            <p:nvSpPr>
              <p:cNvPr id="735" name="Google Shape;735;p13"/>
              <p:cNvSpPr/>
              <p:nvPr/>
            </p:nvSpPr>
            <p:spPr>
              <a:xfrm>
                <a:off x="180969" y="1382875"/>
                <a:ext cx="1296000" cy="180000"/>
              </a:xfrm>
              <a:prstGeom prst="rect">
                <a:avLst/>
              </a:prstGeom>
              <a:solidFill>
                <a:srgbClr val="B6D2D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6" name="Google Shape;736;p13"/>
              <p:cNvSpPr txBox="1"/>
              <p:nvPr/>
            </p:nvSpPr>
            <p:spPr>
              <a:xfrm>
                <a:off x="342900" y="1388275"/>
                <a:ext cx="1131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86E8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Bread / Bakery</a:t>
                </a:r>
                <a:endParaRPr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737" name="Google Shape;737;p13"/>
            <p:cNvGrpSpPr/>
            <p:nvPr/>
          </p:nvGrpSpPr>
          <p:grpSpPr>
            <a:xfrm>
              <a:off x="6089638" y="4419694"/>
              <a:ext cx="1289349" cy="2282010"/>
              <a:chOff x="6089638" y="4419694"/>
              <a:chExt cx="1289349" cy="2282010"/>
            </a:xfrm>
          </p:grpSpPr>
          <p:cxnSp>
            <p:nvCxnSpPr>
              <p:cNvPr id="738" name="Google Shape;738;p13"/>
              <p:cNvCxnSpPr/>
              <p:nvPr/>
            </p:nvCxnSpPr>
            <p:spPr>
              <a:xfrm>
                <a:off x="6247988" y="4505523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9" name="Google Shape;739;p13"/>
              <p:cNvCxnSpPr/>
              <p:nvPr/>
            </p:nvCxnSpPr>
            <p:spPr>
              <a:xfrm>
                <a:off x="6247988" y="4661744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0" name="Google Shape;740;p13"/>
              <p:cNvCxnSpPr/>
              <p:nvPr/>
            </p:nvCxnSpPr>
            <p:spPr>
              <a:xfrm>
                <a:off x="6247988" y="4817965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1" name="Google Shape;741;p13"/>
              <p:cNvCxnSpPr/>
              <p:nvPr/>
            </p:nvCxnSpPr>
            <p:spPr>
              <a:xfrm>
                <a:off x="6247988" y="4974186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2" name="Google Shape;742;p13"/>
              <p:cNvCxnSpPr/>
              <p:nvPr/>
            </p:nvCxnSpPr>
            <p:spPr>
              <a:xfrm>
                <a:off x="6247988" y="5130408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3" name="Google Shape;743;p13"/>
              <p:cNvCxnSpPr/>
              <p:nvPr/>
            </p:nvCxnSpPr>
            <p:spPr>
              <a:xfrm>
                <a:off x="6247988" y="5286629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4" name="Google Shape;744;p13"/>
              <p:cNvCxnSpPr/>
              <p:nvPr/>
            </p:nvCxnSpPr>
            <p:spPr>
              <a:xfrm>
                <a:off x="6247988" y="5442850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5" name="Google Shape;745;p13"/>
              <p:cNvCxnSpPr/>
              <p:nvPr/>
            </p:nvCxnSpPr>
            <p:spPr>
              <a:xfrm>
                <a:off x="6247988" y="5755292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6" name="Google Shape;746;p13"/>
              <p:cNvCxnSpPr/>
              <p:nvPr/>
            </p:nvCxnSpPr>
            <p:spPr>
              <a:xfrm>
                <a:off x="6247988" y="5911513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7" name="Google Shape;747;p13"/>
              <p:cNvCxnSpPr/>
              <p:nvPr/>
            </p:nvCxnSpPr>
            <p:spPr>
              <a:xfrm>
                <a:off x="6247988" y="559907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8" name="Google Shape;748;p13"/>
              <p:cNvCxnSpPr/>
              <p:nvPr/>
            </p:nvCxnSpPr>
            <p:spPr>
              <a:xfrm>
                <a:off x="6247988" y="6067735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9" name="Google Shape;749;p13"/>
              <p:cNvCxnSpPr/>
              <p:nvPr/>
            </p:nvCxnSpPr>
            <p:spPr>
              <a:xfrm>
                <a:off x="6247988" y="6067248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0" name="Google Shape;750;p13"/>
              <p:cNvCxnSpPr/>
              <p:nvPr/>
            </p:nvCxnSpPr>
            <p:spPr>
              <a:xfrm>
                <a:off x="6247988" y="6223469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1" name="Google Shape;751;p13"/>
              <p:cNvCxnSpPr/>
              <p:nvPr/>
            </p:nvCxnSpPr>
            <p:spPr>
              <a:xfrm>
                <a:off x="6247988" y="6379690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2" name="Google Shape;752;p13"/>
              <p:cNvCxnSpPr/>
              <p:nvPr/>
            </p:nvCxnSpPr>
            <p:spPr>
              <a:xfrm>
                <a:off x="6247988" y="6535911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753" name="Google Shape;753;p13"/>
              <p:cNvGrpSpPr/>
              <p:nvPr/>
            </p:nvGrpSpPr>
            <p:grpSpPr>
              <a:xfrm>
                <a:off x="6089638" y="4419694"/>
                <a:ext cx="95400" cy="2282010"/>
                <a:chOff x="6089638" y="4419694"/>
                <a:chExt cx="95400" cy="2282010"/>
              </a:xfrm>
            </p:grpSpPr>
            <p:sp>
              <p:nvSpPr>
                <p:cNvPr id="754" name="Google Shape;754;p13"/>
                <p:cNvSpPr/>
                <p:nvPr/>
              </p:nvSpPr>
              <p:spPr>
                <a:xfrm>
                  <a:off x="6089638" y="4419694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55" name="Google Shape;755;p13"/>
                <p:cNvSpPr/>
                <p:nvPr/>
              </p:nvSpPr>
              <p:spPr>
                <a:xfrm>
                  <a:off x="6089638" y="4575915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56" name="Google Shape;756;p13"/>
                <p:cNvSpPr/>
                <p:nvPr/>
              </p:nvSpPr>
              <p:spPr>
                <a:xfrm>
                  <a:off x="6089638" y="4732136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57" name="Google Shape;757;p13"/>
                <p:cNvSpPr/>
                <p:nvPr/>
              </p:nvSpPr>
              <p:spPr>
                <a:xfrm>
                  <a:off x="6089638" y="4888357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58" name="Google Shape;758;p13"/>
                <p:cNvSpPr/>
                <p:nvPr/>
              </p:nvSpPr>
              <p:spPr>
                <a:xfrm>
                  <a:off x="6089638" y="5044579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59" name="Google Shape;759;p13"/>
                <p:cNvSpPr/>
                <p:nvPr/>
              </p:nvSpPr>
              <p:spPr>
                <a:xfrm>
                  <a:off x="6089638" y="5200800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60" name="Google Shape;760;p13"/>
                <p:cNvSpPr/>
                <p:nvPr/>
              </p:nvSpPr>
              <p:spPr>
                <a:xfrm>
                  <a:off x="6089638" y="5357021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61" name="Google Shape;761;p13"/>
                <p:cNvSpPr/>
                <p:nvPr/>
              </p:nvSpPr>
              <p:spPr>
                <a:xfrm>
                  <a:off x="6089638" y="5669463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62" name="Google Shape;762;p13"/>
                <p:cNvSpPr/>
                <p:nvPr/>
              </p:nvSpPr>
              <p:spPr>
                <a:xfrm>
                  <a:off x="6089638" y="5825684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63" name="Google Shape;763;p13"/>
                <p:cNvSpPr/>
                <p:nvPr/>
              </p:nvSpPr>
              <p:spPr>
                <a:xfrm>
                  <a:off x="6089638" y="5513242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64" name="Google Shape;764;p13"/>
                <p:cNvSpPr/>
                <p:nvPr/>
              </p:nvSpPr>
              <p:spPr>
                <a:xfrm>
                  <a:off x="6089638" y="5981905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65" name="Google Shape;765;p13"/>
                <p:cNvSpPr/>
                <p:nvPr/>
              </p:nvSpPr>
              <p:spPr>
                <a:xfrm>
                  <a:off x="6089638" y="5981419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66" name="Google Shape;766;p13"/>
                <p:cNvSpPr/>
                <p:nvPr/>
              </p:nvSpPr>
              <p:spPr>
                <a:xfrm>
                  <a:off x="6089638" y="6137640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67" name="Google Shape;767;p13"/>
                <p:cNvSpPr/>
                <p:nvPr/>
              </p:nvSpPr>
              <p:spPr>
                <a:xfrm>
                  <a:off x="6089638" y="6293861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68" name="Google Shape;768;p13"/>
                <p:cNvSpPr/>
                <p:nvPr/>
              </p:nvSpPr>
              <p:spPr>
                <a:xfrm>
                  <a:off x="6089638" y="6450082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  <p:sp>
              <p:nvSpPr>
                <p:cNvPr id="769" name="Google Shape;769;p13"/>
                <p:cNvSpPr/>
                <p:nvPr/>
              </p:nvSpPr>
              <p:spPr>
                <a:xfrm>
                  <a:off x="6089638" y="6606304"/>
                  <a:ext cx="95400" cy="95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E6E7E8"/>
                    </a:solidFill>
                  </a:endParaRPr>
                </a:p>
              </p:txBody>
            </p:sp>
          </p:grpSp>
          <p:cxnSp>
            <p:nvCxnSpPr>
              <p:cNvPr id="770" name="Google Shape;770;p13"/>
              <p:cNvCxnSpPr/>
              <p:nvPr/>
            </p:nvCxnSpPr>
            <p:spPr>
              <a:xfrm>
                <a:off x="6247988" y="6692133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71" name="Google Shape;771;p13"/>
            <p:cNvGrpSpPr/>
            <p:nvPr/>
          </p:nvGrpSpPr>
          <p:grpSpPr>
            <a:xfrm>
              <a:off x="6236094" y="4360888"/>
              <a:ext cx="1150163" cy="2040561"/>
              <a:chOff x="6236094" y="4360888"/>
              <a:chExt cx="1150163" cy="2040561"/>
            </a:xfrm>
          </p:grpSpPr>
          <p:sp>
            <p:nvSpPr>
              <p:cNvPr id="772" name="Google Shape;772;p13"/>
              <p:cNvSpPr txBox="1"/>
              <p:nvPr/>
            </p:nvSpPr>
            <p:spPr>
              <a:xfrm>
                <a:off x="6236094" y="4360888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Muffins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73" name="Google Shape;773;p13"/>
              <p:cNvSpPr txBox="1"/>
              <p:nvPr/>
            </p:nvSpPr>
            <p:spPr>
              <a:xfrm>
                <a:off x="6240856" y="4515706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Pie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74" name="Google Shape;774;p13"/>
              <p:cNvSpPr txBox="1"/>
              <p:nvPr/>
            </p:nvSpPr>
            <p:spPr>
              <a:xfrm>
                <a:off x="6240856" y="5134978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Pastries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75" name="Google Shape;775;p13"/>
              <p:cNvSpPr txBox="1"/>
              <p:nvPr/>
            </p:nvSpPr>
            <p:spPr>
              <a:xfrm>
                <a:off x="6240856" y="5289797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Cookies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76" name="Google Shape;776;p13"/>
              <p:cNvSpPr txBox="1"/>
              <p:nvPr/>
            </p:nvSpPr>
            <p:spPr>
              <a:xfrm>
                <a:off x="6240856" y="4670524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Tortillas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77" name="Google Shape;777;p13"/>
              <p:cNvSpPr txBox="1"/>
              <p:nvPr/>
            </p:nvSpPr>
            <p:spPr>
              <a:xfrm>
                <a:off x="6240856" y="4825342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Bread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78" name="Google Shape;778;p13"/>
              <p:cNvSpPr txBox="1"/>
              <p:nvPr/>
            </p:nvSpPr>
            <p:spPr>
              <a:xfrm>
                <a:off x="6240856" y="4980160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Cake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79" name="Google Shape;779;p13"/>
              <p:cNvSpPr txBox="1"/>
              <p:nvPr/>
            </p:nvSpPr>
            <p:spPr>
              <a:xfrm>
                <a:off x="6240856" y="5599433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Dinner Rolls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80" name="Google Shape;780;p13"/>
              <p:cNvSpPr txBox="1"/>
              <p:nvPr/>
            </p:nvSpPr>
            <p:spPr>
              <a:xfrm>
                <a:off x="6240856" y="5754251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Donuts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81" name="Google Shape;781;p13"/>
              <p:cNvSpPr txBox="1"/>
              <p:nvPr/>
            </p:nvSpPr>
            <p:spPr>
              <a:xfrm>
                <a:off x="6236094" y="5909069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Hot Dog Buns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82" name="Google Shape;782;p13"/>
              <p:cNvSpPr txBox="1"/>
              <p:nvPr/>
            </p:nvSpPr>
            <p:spPr>
              <a:xfrm>
                <a:off x="6240856" y="5444615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Pita Bread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83" name="Google Shape;783;p13"/>
              <p:cNvSpPr txBox="1"/>
              <p:nvPr/>
            </p:nvSpPr>
            <p:spPr>
              <a:xfrm>
                <a:off x="6240856" y="6077431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French Bread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84" name="Google Shape;784;p13"/>
              <p:cNvSpPr txBox="1"/>
              <p:nvPr/>
            </p:nvSpPr>
            <p:spPr>
              <a:xfrm>
                <a:off x="6240856" y="6232249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Hamburger Buns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grpSp>
        <p:nvGrpSpPr>
          <p:cNvPr id="785" name="Google Shape;785;p13"/>
          <p:cNvGrpSpPr/>
          <p:nvPr/>
        </p:nvGrpSpPr>
        <p:grpSpPr>
          <a:xfrm>
            <a:off x="4605519" y="1653519"/>
            <a:ext cx="95400" cy="2594452"/>
            <a:chOff x="4609726" y="1653519"/>
            <a:chExt cx="95400" cy="2594452"/>
          </a:xfrm>
        </p:grpSpPr>
        <p:sp>
          <p:nvSpPr>
            <p:cNvPr id="786" name="Google Shape;786;p13"/>
            <p:cNvSpPr/>
            <p:nvPr/>
          </p:nvSpPr>
          <p:spPr>
            <a:xfrm>
              <a:off x="4609726" y="165351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13"/>
            <p:cNvSpPr/>
            <p:nvPr/>
          </p:nvSpPr>
          <p:spPr>
            <a:xfrm>
              <a:off x="4609726" y="180974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13"/>
            <p:cNvSpPr/>
            <p:nvPr/>
          </p:nvSpPr>
          <p:spPr>
            <a:xfrm>
              <a:off x="4609726" y="196596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13"/>
            <p:cNvSpPr/>
            <p:nvPr/>
          </p:nvSpPr>
          <p:spPr>
            <a:xfrm>
              <a:off x="4609726" y="2122182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13"/>
            <p:cNvSpPr/>
            <p:nvPr/>
          </p:nvSpPr>
          <p:spPr>
            <a:xfrm>
              <a:off x="4609726" y="2278403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13"/>
            <p:cNvSpPr/>
            <p:nvPr/>
          </p:nvSpPr>
          <p:spPr>
            <a:xfrm>
              <a:off x="4609726" y="243462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13"/>
            <p:cNvSpPr/>
            <p:nvPr/>
          </p:nvSpPr>
          <p:spPr>
            <a:xfrm>
              <a:off x="4609726" y="259084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13"/>
            <p:cNvSpPr/>
            <p:nvPr/>
          </p:nvSpPr>
          <p:spPr>
            <a:xfrm>
              <a:off x="4609726" y="290328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13"/>
            <p:cNvSpPr/>
            <p:nvPr/>
          </p:nvSpPr>
          <p:spPr>
            <a:xfrm>
              <a:off x="4609726" y="305950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13"/>
            <p:cNvSpPr/>
            <p:nvPr/>
          </p:nvSpPr>
          <p:spPr>
            <a:xfrm>
              <a:off x="4609726" y="274706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13"/>
            <p:cNvSpPr/>
            <p:nvPr/>
          </p:nvSpPr>
          <p:spPr>
            <a:xfrm>
              <a:off x="4609726" y="321573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13"/>
            <p:cNvSpPr/>
            <p:nvPr/>
          </p:nvSpPr>
          <p:spPr>
            <a:xfrm>
              <a:off x="4609726" y="3215244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13"/>
            <p:cNvSpPr/>
            <p:nvPr/>
          </p:nvSpPr>
          <p:spPr>
            <a:xfrm>
              <a:off x="4609726" y="337146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13"/>
            <p:cNvSpPr/>
            <p:nvPr/>
          </p:nvSpPr>
          <p:spPr>
            <a:xfrm>
              <a:off x="4609726" y="3527686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13"/>
            <p:cNvSpPr/>
            <p:nvPr/>
          </p:nvSpPr>
          <p:spPr>
            <a:xfrm>
              <a:off x="4609726" y="3683907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13"/>
            <p:cNvSpPr/>
            <p:nvPr/>
          </p:nvSpPr>
          <p:spPr>
            <a:xfrm>
              <a:off x="4609726" y="3840128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13"/>
            <p:cNvSpPr/>
            <p:nvPr/>
          </p:nvSpPr>
          <p:spPr>
            <a:xfrm>
              <a:off x="4609726" y="3996349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13"/>
            <p:cNvSpPr/>
            <p:nvPr/>
          </p:nvSpPr>
          <p:spPr>
            <a:xfrm>
              <a:off x="4609726" y="4152571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4" name="Google Shape;804;p13"/>
          <p:cNvGrpSpPr/>
          <p:nvPr/>
        </p:nvGrpSpPr>
        <p:grpSpPr>
          <a:xfrm>
            <a:off x="4763869" y="1739348"/>
            <a:ext cx="1131000" cy="2499052"/>
            <a:chOff x="4768075" y="1739348"/>
            <a:chExt cx="1131000" cy="2499052"/>
          </a:xfrm>
        </p:grpSpPr>
        <p:cxnSp>
          <p:nvCxnSpPr>
            <p:cNvPr id="805" name="Google Shape;805;p13"/>
            <p:cNvCxnSpPr/>
            <p:nvPr/>
          </p:nvCxnSpPr>
          <p:spPr>
            <a:xfrm>
              <a:off x="4768075" y="173934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6" name="Google Shape;806;p13"/>
            <p:cNvCxnSpPr/>
            <p:nvPr/>
          </p:nvCxnSpPr>
          <p:spPr>
            <a:xfrm>
              <a:off x="4768075" y="189556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7" name="Google Shape;807;p13"/>
            <p:cNvCxnSpPr/>
            <p:nvPr/>
          </p:nvCxnSpPr>
          <p:spPr>
            <a:xfrm>
              <a:off x="4768075" y="2051790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8" name="Google Shape;808;p13"/>
            <p:cNvCxnSpPr/>
            <p:nvPr/>
          </p:nvCxnSpPr>
          <p:spPr>
            <a:xfrm>
              <a:off x="4768075" y="2208011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9" name="Google Shape;809;p13"/>
            <p:cNvCxnSpPr/>
            <p:nvPr/>
          </p:nvCxnSpPr>
          <p:spPr>
            <a:xfrm>
              <a:off x="4768075" y="2364232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0" name="Google Shape;810;p13"/>
            <p:cNvCxnSpPr/>
            <p:nvPr/>
          </p:nvCxnSpPr>
          <p:spPr>
            <a:xfrm>
              <a:off x="4768075" y="2520453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1" name="Google Shape;811;p13"/>
            <p:cNvCxnSpPr/>
            <p:nvPr/>
          </p:nvCxnSpPr>
          <p:spPr>
            <a:xfrm>
              <a:off x="4768075" y="267667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2" name="Google Shape;812;p13"/>
            <p:cNvCxnSpPr/>
            <p:nvPr/>
          </p:nvCxnSpPr>
          <p:spPr>
            <a:xfrm>
              <a:off x="4768075" y="298911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3" name="Google Shape;813;p13"/>
            <p:cNvCxnSpPr/>
            <p:nvPr/>
          </p:nvCxnSpPr>
          <p:spPr>
            <a:xfrm>
              <a:off x="4768075" y="314533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4" name="Google Shape;814;p13"/>
            <p:cNvCxnSpPr/>
            <p:nvPr/>
          </p:nvCxnSpPr>
          <p:spPr>
            <a:xfrm>
              <a:off x="4768075" y="283289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5" name="Google Shape;815;p13"/>
            <p:cNvCxnSpPr/>
            <p:nvPr/>
          </p:nvCxnSpPr>
          <p:spPr>
            <a:xfrm>
              <a:off x="4768075" y="3301559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6" name="Google Shape;816;p13"/>
            <p:cNvCxnSpPr/>
            <p:nvPr/>
          </p:nvCxnSpPr>
          <p:spPr>
            <a:xfrm>
              <a:off x="4768075" y="3301073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7" name="Google Shape;817;p13"/>
            <p:cNvCxnSpPr/>
            <p:nvPr/>
          </p:nvCxnSpPr>
          <p:spPr>
            <a:xfrm>
              <a:off x="4768075" y="3457294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8" name="Google Shape;818;p13"/>
            <p:cNvCxnSpPr/>
            <p:nvPr/>
          </p:nvCxnSpPr>
          <p:spPr>
            <a:xfrm>
              <a:off x="4768075" y="3613515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9" name="Google Shape;819;p13"/>
            <p:cNvCxnSpPr/>
            <p:nvPr/>
          </p:nvCxnSpPr>
          <p:spPr>
            <a:xfrm>
              <a:off x="4768075" y="3769736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0" name="Google Shape;820;p13"/>
            <p:cNvCxnSpPr/>
            <p:nvPr/>
          </p:nvCxnSpPr>
          <p:spPr>
            <a:xfrm>
              <a:off x="4768075" y="3925957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1" name="Google Shape;821;p13"/>
            <p:cNvCxnSpPr/>
            <p:nvPr/>
          </p:nvCxnSpPr>
          <p:spPr>
            <a:xfrm>
              <a:off x="4768075" y="4082178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2" name="Google Shape;822;p13"/>
            <p:cNvCxnSpPr/>
            <p:nvPr/>
          </p:nvCxnSpPr>
          <p:spPr>
            <a:xfrm>
              <a:off x="4768075" y="4238400"/>
              <a:ext cx="1131000" cy="0"/>
            </a:xfrm>
            <a:prstGeom prst="straightConnector1">
              <a:avLst/>
            </a:prstGeom>
            <a:noFill/>
            <a:ln cap="flat" cmpd="sng" w="9525">
              <a:solidFill>
                <a:srgbClr val="F1F2F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23" name="Google Shape;823;p13"/>
          <p:cNvGrpSpPr/>
          <p:nvPr/>
        </p:nvGrpSpPr>
        <p:grpSpPr>
          <a:xfrm>
            <a:off x="6080663" y="3001113"/>
            <a:ext cx="1302575" cy="989278"/>
            <a:chOff x="6084869" y="3001113"/>
            <a:chExt cx="1302575" cy="989278"/>
          </a:xfrm>
        </p:grpSpPr>
        <p:grpSp>
          <p:nvGrpSpPr>
            <p:cNvPr id="824" name="Google Shape;824;p13"/>
            <p:cNvGrpSpPr/>
            <p:nvPr/>
          </p:nvGrpSpPr>
          <p:grpSpPr>
            <a:xfrm>
              <a:off x="6084869" y="3001113"/>
              <a:ext cx="1296000" cy="180000"/>
              <a:chOff x="180969" y="1382875"/>
              <a:chExt cx="1296000" cy="180000"/>
            </a:xfrm>
          </p:grpSpPr>
          <p:sp>
            <p:nvSpPr>
              <p:cNvPr id="825" name="Google Shape;825;p13"/>
              <p:cNvSpPr/>
              <p:nvPr/>
            </p:nvSpPr>
            <p:spPr>
              <a:xfrm>
                <a:off x="180969" y="1382875"/>
                <a:ext cx="1296000" cy="180000"/>
              </a:xfrm>
              <a:prstGeom prst="rect">
                <a:avLst/>
              </a:prstGeom>
              <a:solidFill>
                <a:srgbClr val="B6D2D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6" name="Google Shape;826;p13"/>
              <p:cNvSpPr txBox="1"/>
              <p:nvPr/>
            </p:nvSpPr>
            <p:spPr>
              <a:xfrm>
                <a:off x="342898" y="1388275"/>
                <a:ext cx="1031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86E8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Spices</a:t>
                </a:r>
                <a:endParaRPr sz="1100">
                  <a:solidFill>
                    <a:srgbClr val="586E8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827" name="Google Shape;827;p13"/>
            <p:cNvGrpSpPr/>
            <p:nvPr/>
          </p:nvGrpSpPr>
          <p:grpSpPr>
            <a:xfrm>
              <a:off x="6090826" y="3270107"/>
              <a:ext cx="95400" cy="720285"/>
              <a:chOff x="6090826" y="3270107"/>
              <a:chExt cx="95400" cy="720285"/>
            </a:xfrm>
          </p:grpSpPr>
          <p:sp>
            <p:nvSpPr>
              <p:cNvPr id="828" name="Google Shape;828;p13"/>
              <p:cNvSpPr/>
              <p:nvPr/>
            </p:nvSpPr>
            <p:spPr>
              <a:xfrm>
                <a:off x="6090826" y="3270107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9" name="Google Shape;829;p13"/>
              <p:cNvSpPr/>
              <p:nvPr/>
            </p:nvSpPr>
            <p:spPr>
              <a:xfrm>
                <a:off x="6090826" y="3426328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0" name="Google Shape;830;p13"/>
              <p:cNvSpPr/>
              <p:nvPr/>
            </p:nvSpPr>
            <p:spPr>
              <a:xfrm>
                <a:off x="6090826" y="3582549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1" name="Google Shape;831;p13"/>
              <p:cNvSpPr/>
              <p:nvPr/>
            </p:nvSpPr>
            <p:spPr>
              <a:xfrm>
                <a:off x="6090826" y="3738770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2" name="Google Shape;832;p13"/>
              <p:cNvSpPr/>
              <p:nvPr/>
            </p:nvSpPr>
            <p:spPr>
              <a:xfrm>
                <a:off x="6090826" y="3894991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33" name="Google Shape;833;p13"/>
            <p:cNvGrpSpPr/>
            <p:nvPr/>
          </p:nvGrpSpPr>
          <p:grpSpPr>
            <a:xfrm>
              <a:off x="6249175" y="3355936"/>
              <a:ext cx="1131000" cy="624885"/>
              <a:chOff x="6249175" y="3355936"/>
              <a:chExt cx="1131000" cy="624885"/>
            </a:xfrm>
          </p:grpSpPr>
          <p:cxnSp>
            <p:nvCxnSpPr>
              <p:cNvPr id="834" name="Google Shape;834;p13"/>
              <p:cNvCxnSpPr/>
              <p:nvPr/>
            </p:nvCxnSpPr>
            <p:spPr>
              <a:xfrm>
                <a:off x="6249175" y="3355936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5" name="Google Shape;835;p13"/>
              <p:cNvCxnSpPr/>
              <p:nvPr/>
            </p:nvCxnSpPr>
            <p:spPr>
              <a:xfrm>
                <a:off x="6249175" y="3512157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6" name="Google Shape;836;p13"/>
              <p:cNvCxnSpPr/>
              <p:nvPr/>
            </p:nvCxnSpPr>
            <p:spPr>
              <a:xfrm>
                <a:off x="6249175" y="3668378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7" name="Google Shape;837;p13"/>
              <p:cNvCxnSpPr/>
              <p:nvPr/>
            </p:nvCxnSpPr>
            <p:spPr>
              <a:xfrm>
                <a:off x="6249175" y="3824599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8" name="Google Shape;838;p13"/>
              <p:cNvCxnSpPr/>
              <p:nvPr/>
            </p:nvCxnSpPr>
            <p:spPr>
              <a:xfrm>
                <a:off x="6249175" y="3980820"/>
                <a:ext cx="1131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2F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39" name="Google Shape;839;p13"/>
            <p:cNvGrpSpPr/>
            <p:nvPr/>
          </p:nvGrpSpPr>
          <p:grpSpPr>
            <a:xfrm>
              <a:off x="6237281" y="3211301"/>
              <a:ext cx="1150163" cy="478836"/>
              <a:chOff x="6237281" y="3211301"/>
              <a:chExt cx="1150163" cy="478836"/>
            </a:xfrm>
          </p:grpSpPr>
          <p:sp>
            <p:nvSpPr>
              <p:cNvPr id="840" name="Google Shape;840;p13"/>
              <p:cNvSpPr txBox="1"/>
              <p:nvPr/>
            </p:nvSpPr>
            <p:spPr>
              <a:xfrm>
                <a:off x="6237281" y="3211301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Cinnamon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41" name="Google Shape;841;p13"/>
              <p:cNvSpPr txBox="1"/>
              <p:nvPr/>
            </p:nvSpPr>
            <p:spPr>
              <a:xfrm>
                <a:off x="6242044" y="3366119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Pepper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42" name="Google Shape;842;p13"/>
              <p:cNvSpPr txBox="1"/>
              <p:nvPr/>
            </p:nvSpPr>
            <p:spPr>
              <a:xfrm>
                <a:off x="6242044" y="3520937"/>
                <a:ext cx="1145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Salt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grpSp>
        <p:nvGrpSpPr>
          <p:cNvPr id="843" name="Google Shape;843;p13"/>
          <p:cNvGrpSpPr/>
          <p:nvPr/>
        </p:nvGrpSpPr>
        <p:grpSpPr>
          <a:xfrm>
            <a:off x="4751975" y="1594713"/>
            <a:ext cx="1150163" cy="2040561"/>
            <a:chOff x="4756181" y="1594713"/>
            <a:chExt cx="1150163" cy="2040561"/>
          </a:xfrm>
        </p:grpSpPr>
        <p:sp>
          <p:nvSpPr>
            <p:cNvPr id="844" name="Google Shape;844;p13"/>
            <p:cNvSpPr txBox="1"/>
            <p:nvPr/>
          </p:nvSpPr>
          <p:spPr>
            <a:xfrm>
              <a:off x="4756181" y="159471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Plates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45" name="Google Shape;845;p13"/>
            <p:cNvSpPr txBox="1"/>
            <p:nvPr/>
          </p:nvSpPr>
          <p:spPr>
            <a:xfrm>
              <a:off x="4760944" y="174953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Wax Paper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46" name="Google Shape;846;p13"/>
            <p:cNvSpPr txBox="1"/>
            <p:nvPr/>
          </p:nvSpPr>
          <p:spPr>
            <a:xfrm>
              <a:off x="4760944" y="2368803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Utensils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47" name="Google Shape;847;p13"/>
            <p:cNvSpPr txBox="1"/>
            <p:nvPr/>
          </p:nvSpPr>
          <p:spPr>
            <a:xfrm>
              <a:off x="4760944" y="2523621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Aluminum Foil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48" name="Google Shape;848;p13"/>
            <p:cNvSpPr txBox="1"/>
            <p:nvPr/>
          </p:nvSpPr>
          <p:spPr>
            <a:xfrm>
              <a:off x="4760944" y="190434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Cups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49" name="Google Shape;849;p13"/>
            <p:cNvSpPr txBox="1"/>
            <p:nvPr/>
          </p:nvSpPr>
          <p:spPr>
            <a:xfrm>
              <a:off x="4760944" y="205916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Bags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50" name="Google Shape;850;p13"/>
            <p:cNvSpPr txBox="1"/>
            <p:nvPr/>
          </p:nvSpPr>
          <p:spPr>
            <a:xfrm>
              <a:off x="4760944" y="2213985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Tissues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51" name="Google Shape;851;p13"/>
            <p:cNvSpPr txBox="1"/>
            <p:nvPr/>
          </p:nvSpPr>
          <p:spPr>
            <a:xfrm>
              <a:off x="4760944" y="2833257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Napkins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52" name="Google Shape;852;p13"/>
            <p:cNvSpPr txBox="1"/>
            <p:nvPr/>
          </p:nvSpPr>
          <p:spPr>
            <a:xfrm>
              <a:off x="4760944" y="298807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Garbage Bags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53" name="Google Shape;853;p13"/>
            <p:cNvSpPr txBox="1"/>
            <p:nvPr/>
          </p:nvSpPr>
          <p:spPr>
            <a:xfrm>
              <a:off x="4756181" y="314289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Plastic Wrap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54" name="Google Shape;854;p13"/>
            <p:cNvSpPr txBox="1"/>
            <p:nvPr/>
          </p:nvSpPr>
          <p:spPr>
            <a:xfrm>
              <a:off x="4760944" y="2678439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Toilet Paper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55" name="Google Shape;855;p13"/>
            <p:cNvSpPr txBox="1"/>
            <p:nvPr/>
          </p:nvSpPr>
          <p:spPr>
            <a:xfrm>
              <a:off x="4760944" y="3311256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Coffee Filters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56" name="Google Shape;856;p13"/>
            <p:cNvSpPr txBox="1"/>
            <p:nvPr/>
          </p:nvSpPr>
          <p:spPr>
            <a:xfrm>
              <a:off x="4760944" y="3466074"/>
              <a:ext cx="1145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Paper </a:t>
              </a:r>
              <a:r>
                <a:rPr lang="ru"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rPr>
                <a:t>Towels</a:t>
              </a:r>
              <a:endParaRPr sz="1100">
                <a:solidFill>
                  <a:srgbClr val="231F2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857" name="Google Shape;857;p13"/>
          <p:cNvGrpSpPr/>
          <p:nvPr/>
        </p:nvGrpSpPr>
        <p:grpSpPr>
          <a:xfrm>
            <a:off x="6079475" y="1382862"/>
            <a:ext cx="1302575" cy="1457942"/>
            <a:chOff x="6083681" y="1382863"/>
            <a:chExt cx="1302575" cy="1457942"/>
          </a:xfrm>
        </p:grpSpPr>
        <p:grpSp>
          <p:nvGrpSpPr>
            <p:cNvPr id="858" name="Google Shape;858;p13"/>
            <p:cNvGrpSpPr/>
            <p:nvPr/>
          </p:nvGrpSpPr>
          <p:grpSpPr>
            <a:xfrm>
              <a:off x="6089638" y="1651856"/>
              <a:ext cx="95400" cy="1188948"/>
              <a:chOff x="6089638" y="1651856"/>
              <a:chExt cx="95400" cy="1188948"/>
            </a:xfrm>
          </p:grpSpPr>
          <p:sp>
            <p:nvSpPr>
              <p:cNvPr id="859" name="Google Shape;859;p13"/>
              <p:cNvSpPr/>
              <p:nvPr/>
            </p:nvSpPr>
            <p:spPr>
              <a:xfrm>
                <a:off x="6089638" y="1651856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0" name="Google Shape;860;p13"/>
              <p:cNvSpPr/>
              <p:nvPr/>
            </p:nvSpPr>
            <p:spPr>
              <a:xfrm>
                <a:off x="6089638" y="1808077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1" name="Google Shape;861;p13"/>
              <p:cNvSpPr/>
              <p:nvPr/>
            </p:nvSpPr>
            <p:spPr>
              <a:xfrm>
                <a:off x="6089638" y="1964298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2" name="Google Shape;862;p13"/>
              <p:cNvSpPr/>
              <p:nvPr/>
            </p:nvSpPr>
            <p:spPr>
              <a:xfrm>
                <a:off x="6089638" y="2120520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3" name="Google Shape;863;p13"/>
              <p:cNvSpPr/>
              <p:nvPr/>
            </p:nvSpPr>
            <p:spPr>
              <a:xfrm>
                <a:off x="6089638" y="2276741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4" name="Google Shape;864;p13"/>
              <p:cNvSpPr/>
              <p:nvPr/>
            </p:nvSpPr>
            <p:spPr>
              <a:xfrm>
                <a:off x="6089638" y="2432962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5" name="Google Shape;865;p13"/>
              <p:cNvSpPr/>
              <p:nvPr/>
            </p:nvSpPr>
            <p:spPr>
              <a:xfrm>
                <a:off x="6089638" y="2589183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6" name="Google Shape;866;p13"/>
              <p:cNvSpPr/>
              <p:nvPr/>
            </p:nvSpPr>
            <p:spPr>
              <a:xfrm>
                <a:off x="6089638" y="2745404"/>
                <a:ext cx="95400" cy="954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67" name="Google Shape;867;p13"/>
            <p:cNvGrpSpPr/>
            <p:nvPr/>
          </p:nvGrpSpPr>
          <p:grpSpPr>
            <a:xfrm>
              <a:off x="6083681" y="1382862"/>
              <a:ext cx="1302575" cy="1448371"/>
              <a:chOff x="6083681" y="1382863"/>
              <a:chExt cx="1302575" cy="1448371"/>
            </a:xfrm>
          </p:grpSpPr>
          <p:grpSp>
            <p:nvGrpSpPr>
              <p:cNvPr id="868" name="Google Shape;868;p13"/>
              <p:cNvGrpSpPr/>
              <p:nvPr/>
            </p:nvGrpSpPr>
            <p:grpSpPr>
              <a:xfrm>
                <a:off x="6083681" y="1382863"/>
                <a:ext cx="1296000" cy="180000"/>
                <a:chOff x="180969" y="1382875"/>
                <a:chExt cx="1296000" cy="180000"/>
              </a:xfrm>
            </p:grpSpPr>
            <p:sp>
              <p:nvSpPr>
                <p:cNvPr id="869" name="Google Shape;869;p13"/>
                <p:cNvSpPr/>
                <p:nvPr/>
              </p:nvSpPr>
              <p:spPr>
                <a:xfrm>
                  <a:off x="180969" y="1382875"/>
                  <a:ext cx="1296000" cy="180000"/>
                </a:xfrm>
                <a:prstGeom prst="rect">
                  <a:avLst/>
                </a:prstGeom>
                <a:solidFill>
                  <a:srgbClr val="B6D2D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70" name="Google Shape;870;p13"/>
                <p:cNvSpPr txBox="1"/>
                <p:nvPr/>
              </p:nvSpPr>
              <p:spPr>
                <a:xfrm>
                  <a:off x="342900" y="1388275"/>
                  <a:ext cx="1131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586E82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Drinks</a:t>
                  </a:r>
                  <a:endParaRPr sz="1100">
                    <a:solidFill>
                      <a:srgbClr val="586E82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  <p:grpSp>
            <p:nvGrpSpPr>
              <p:cNvPr id="871" name="Google Shape;871;p13"/>
              <p:cNvGrpSpPr/>
              <p:nvPr/>
            </p:nvGrpSpPr>
            <p:grpSpPr>
              <a:xfrm>
                <a:off x="6247988" y="1737685"/>
                <a:ext cx="1131000" cy="1093548"/>
                <a:chOff x="6247988" y="1737685"/>
                <a:chExt cx="1131000" cy="1093548"/>
              </a:xfrm>
            </p:grpSpPr>
            <p:cxnSp>
              <p:nvCxnSpPr>
                <p:cNvPr id="872" name="Google Shape;872;p13"/>
                <p:cNvCxnSpPr/>
                <p:nvPr/>
              </p:nvCxnSpPr>
              <p:spPr>
                <a:xfrm>
                  <a:off x="6247988" y="1737685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3" name="Google Shape;873;p13"/>
                <p:cNvCxnSpPr/>
                <p:nvPr/>
              </p:nvCxnSpPr>
              <p:spPr>
                <a:xfrm>
                  <a:off x="6247988" y="1893906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4" name="Google Shape;874;p13"/>
                <p:cNvCxnSpPr/>
                <p:nvPr/>
              </p:nvCxnSpPr>
              <p:spPr>
                <a:xfrm>
                  <a:off x="6247988" y="2050127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5" name="Google Shape;875;p13"/>
                <p:cNvCxnSpPr/>
                <p:nvPr/>
              </p:nvCxnSpPr>
              <p:spPr>
                <a:xfrm>
                  <a:off x="6247988" y="2206349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6" name="Google Shape;876;p13"/>
                <p:cNvCxnSpPr/>
                <p:nvPr/>
              </p:nvCxnSpPr>
              <p:spPr>
                <a:xfrm>
                  <a:off x="6247988" y="2362570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7" name="Google Shape;877;p13"/>
                <p:cNvCxnSpPr/>
                <p:nvPr/>
              </p:nvCxnSpPr>
              <p:spPr>
                <a:xfrm>
                  <a:off x="6247988" y="2518791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8" name="Google Shape;878;p13"/>
                <p:cNvCxnSpPr/>
                <p:nvPr/>
              </p:nvCxnSpPr>
              <p:spPr>
                <a:xfrm>
                  <a:off x="6247988" y="2675012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9" name="Google Shape;879;p13"/>
                <p:cNvCxnSpPr/>
                <p:nvPr/>
              </p:nvCxnSpPr>
              <p:spPr>
                <a:xfrm>
                  <a:off x="6247988" y="2831233"/>
                  <a:ext cx="113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1F2F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880" name="Google Shape;880;p13"/>
              <p:cNvGrpSpPr/>
              <p:nvPr/>
            </p:nvGrpSpPr>
            <p:grpSpPr>
              <a:xfrm>
                <a:off x="6236094" y="1593050"/>
                <a:ext cx="1150163" cy="943291"/>
                <a:chOff x="6236094" y="1593050"/>
                <a:chExt cx="1150163" cy="943291"/>
              </a:xfrm>
            </p:grpSpPr>
            <p:sp>
              <p:nvSpPr>
                <p:cNvPr id="881" name="Google Shape;881;p13"/>
                <p:cNvSpPr txBox="1"/>
                <p:nvPr/>
              </p:nvSpPr>
              <p:spPr>
                <a:xfrm>
                  <a:off x="6236094" y="1593050"/>
                  <a:ext cx="11454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231F20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Tea</a:t>
                  </a:r>
                  <a:endParaRPr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sp>
              <p:nvSpPr>
                <p:cNvPr id="882" name="Google Shape;882;p13"/>
                <p:cNvSpPr txBox="1"/>
                <p:nvPr/>
              </p:nvSpPr>
              <p:spPr>
                <a:xfrm>
                  <a:off x="6240856" y="1747868"/>
                  <a:ext cx="11454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231F20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Water</a:t>
                  </a:r>
                  <a:endParaRPr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sp>
              <p:nvSpPr>
                <p:cNvPr id="883" name="Google Shape;883;p13"/>
                <p:cNvSpPr txBox="1"/>
                <p:nvPr/>
              </p:nvSpPr>
              <p:spPr>
                <a:xfrm>
                  <a:off x="6240856" y="2367141"/>
                  <a:ext cx="11454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231F20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Soda</a:t>
                  </a:r>
                  <a:endParaRPr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sp>
              <p:nvSpPr>
                <p:cNvPr id="884" name="Google Shape;884;p13"/>
                <p:cNvSpPr txBox="1"/>
                <p:nvPr/>
              </p:nvSpPr>
              <p:spPr>
                <a:xfrm>
                  <a:off x="6240856" y="1902686"/>
                  <a:ext cx="11454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231F20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Coffee</a:t>
                  </a:r>
                  <a:endParaRPr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sp>
              <p:nvSpPr>
                <p:cNvPr id="885" name="Google Shape;885;p13"/>
                <p:cNvSpPr txBox="1"/>
                <p:nvPr/>
              </p:nvSpPr>
              <p:spPr>
                <a:xfrm>
                  <a:off x="6240856" y="2057504"/>
                  <a:ext cx="11454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231F20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Juice</a:t>
                  </a:r>
                  <a:endParaRPr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sp>
              <p:nvSpPr>
                <p:cNvPr id="886" name="Google Shape;886;p13"/>
                <p:cNvSpPr txBox="1"/>
                <p:nvPr/>
              </p:nvSpPr>
              <p:spPr>
                <a:xfrm>
                  <a:off x="6240856" y="2212323"/>
                  <a:ext cx="11454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231F20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Sport Drinks</a:t>
                  </a:r>
                  <a:endParaRPr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