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bril Fatface"/>
      <p:regular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Josefin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55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3" Type="http://schemas.openxmlformats.org/officeDocument/2006/relationships/font" Target="fonts/JosefinSansLight-bold.fntdata"/><Relationship Id="rId12" Type="http://schemas.openxmlformats.org/officeDocument/2006/relationships/font" Target="fonts/Josefin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-bold.fntdata"/><Relationship Id="rId15" Type="http://schemas.openxmlformats.org/officeDocument/2006/relationships/font" Target="fonts/JosefinSansLight-boldItalic.fntdata"/><Relationship Id="rId14" Type="http://schemas.openxmlformats.org/officeDocument/2006/relationships/font" Target="fonts/JosefinSans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50" y="100"/>
            <a:ext cx="10692000" cy="7560000"/>
          </a:xfrm>
          <a:prstGeom prst="rect">
            <a:avLst/>
          </a:prstGeom>
          <a:solidFill>
            <a:srgbClr val="FFFF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043550" y="2663300"/>
            <a:ext cx="2604900" cy="2604900"/>
          </a:xfrm>
          <a:prstGeom prst="ellipse">
            <a:avLst/>
          </a:prstGeom>
          <a:solidFill>
            <a:srgbClr val="D8D2C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001059" y="240711"/>
            <a:ext cx="2697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634E42"/>
                </a:solidFill>
                <a:latin typeface="Josefin Sans"/>
                <a:ea typeface="Josefin Sans"/>
                <a:cs typeface="Josefin Sans"/>
                <a:sym typeface="Josefin Sans"/>
              </a:rPr>
              <a:t>Mind Map</a:t>
            </a:r>
            <a:endParaRPr b="1" sz="3200">
              <a:solidFill>
                <a:srgbClr val="634E4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8163" y="2828938"/>
            <a:ext cx="1919400" cy="240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540950" y="2162175"/>
            <a:ext cx="3610200" cy="3610200"/>
          </a:xfrm>
          <a:prstGeom prst="ellipse">
            <a:avLst/>
          </a:prstGeom>
          <a:noFill/>
          <a:ln cap="flat" cmpd="sng" w="19050">
            <a:solidFill>
              <a:srgbClr val="D8D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1433525" y="723950"/>
            <a:ext cx="3683781" cy="1502475"/>
            <a:chOff x="1433525" y="723950"/>
            <a:chExt cx="3683781" cy="1502475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1433525" y="723950"/>
              <a:ext cx="2862250" cy="1128750"/>
              <a:chOff x="1433525" y="723950"/>
              <a:chExt cx="2862250" cy="112875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1438275" y="1043000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1873625" y="723950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E9AE8C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Pellentesque</a:t>
                </a:r>
                <a:endParaRPr sz="1800">
                  <a:solidFill>
                    <a:srgbClr val="E9AE8C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1433525" y="1052525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Integer ornare nisl sapien, nec faucibus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lectus gravida vitae. Donec a dictum tortor. Quisque consequat suscipit semper.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4291025" y="1424225"/>
              <a:ext cx="826281" cy="802200"/>
              <a:chOff x="4291025" y="1424225"/>
              <a:chExt cx="826281" cy="802200"/>
            </a:xfrm>
          </p:grpSpPr>
          <p:cxnSp>
            <p:nvCxnSpPr>
              <p:cNvPr id="65" name="Google Shape;65;p13"/>
              <p:cNvCxnSpPr>
                <a:stCxn id="63" idx="3"/>
              </p:cNvCxnSpPr>
              <p:nvPr/>
            </p:nvCxnSpPr>
            <p:spPr>
              <a:xfrm>
                <a:off x="4291025" y="1424225"/>
                <a:ext cx="771600" cy="757200"/>
              </a:xfrm>
              <a:prstGeom prst="bentConnector3">
                <a:avLst>
                  <a:gd fmla="val 99990" name="adj1"/>
                </a:avLst>
              </a:prstGeom>
              <a:noFill/>
              <a:ln cap="flat" cmpd="sng" w="19050">
                <a:solidFill>
                  <a:srgbClr val="E9AE8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6" name="Google Shape;66;p13"/>
              <p:cNvSpPr/>
              <p:nvPr/>
            </p:nvSpPr>
            <p:spPr>
              <a:xfrm>
                <a:off x="5007806" y="2116925"/>
                <a:ext cx="109500" cy="109500"/>
              </a:xfrm>
              <a:prstGeom prst="ellipse">
                <a:avLst/>
              </a:prstGeom>
              <a:solidFill>
                <a:srgbClr val="E9AE8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7" name="Google Shape;67;p13"/>
          <p:cNvGrpSpPr/>
          <p:nvPr/>
        </p:nvGrpSpPr>
        <p:grpSpPr>
          <a:xfrm>
            <a:off x="5593581" y="723950"/>
            <a:ext cx="3669469" cy="1502475"/>
            <a:chOff x="5593581" y="723950"/>
            <a:chExt cx="3669469" cy="1502475"/>
          </a:xfrm>
        </p:grpSpPr>
        <p:grpSp>
          <p:nvGrpSpPr>
            <p:cNvPr id="68" name="Google Shape;68;p13"/>
            <p:cNvGrpSpPr/>
            <p:nvPr/>
          </p:nvGrpSpPr>
          <p:grpSpPr>
            <a:xfrm flipH="1">
              <a:off x="6400800" y="723950"/>
              <a:ext cx="2862250" cy="1128750"/>
              <a:chOff x="1433525" y="723950"/>
              <a:chExt cx="2862250" cy="112875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1438275" y="1043000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873625" y="723950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0897F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Tincidunt</a:t>
                </a:r>
                <a:endParaRPr sz="1800">
                  <a:solidFill>
                    <a:srgbClr val="60897F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433525" y="1052525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Maecenas mauris nibh, congue a mauris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et, lobortis dapibus lacus. Cras nec mauris sodales, tristique magna in, ultrices dolor.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5593581" y="1424225"/>
              <a:ext cx="811969" cy="802200"/>
              <a:chOff x="5593581" y="1424225"/>
              <a:chExt cx="811969" cy="802200"/>
            </a:xfrm>
          </p:grpSpPr>
          <p:cxnSp>
            <p:nvCxnSpPr>
              <p:cNvPr id="73" name="Google Shape;73;p13"/>
              <p:cNvCxnSpPr>
                <a:stCxn id="71" idx="3"/>
              </p:cNvCxnSpPr>
              <p:nvPr/>
            </p:nvCxnSpPr>
            <p:spPr>
              <a:xfrm flipH="1">
                <a:off x="5648350" y="1424225"/>
                <a:ext cx="757200" cy="766500"/>
              </a:xfrm>
              <a:prstGeom prst="bentConnector2">
                <a:avLst/>
              </a:prstGeom>
              <a:noFill/>
              <a:ln cap="flat" cmpd="sng" w="19050">
                <a:solidFill>
                  <a:srgbClr val="60897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4" name="Google Shape;74;p13"/>
              <p:cNvSpPr/>
              <p:nvPr/>
            </p:nvSpPr>
            <p:spPr>
              <a:xfrm>
                <a:off x="5593581" y="2116925"/>
                <a:ext cx="109500" cy="109500"/>
              </a:xfrm>
              <a:prstGeom prst="ellipse">
                <a:avLst/>
              </a:prstGeom>
              <a:solidFill>
                <a:srgbClr val="6089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5" name="Google Shape;75;p13"/>
          <p:cNvGrpSpPr/>
          <p:nvPr/>
        </p:nvGrpSpPr>
        <p:grpSpPr>
          <a:xfrm>
            <a:off x="314338" y="2481313"/>
            <a:ext cx="3476644" cy="1128750"/>
            <a:chOff x="314338" y="2481313"/>
            <a:chExt cx="3476644" cy="1128750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314338" y="2481313"/>
              <a:ext cx="2862250" cy="1128750"/>
              <a:chOff x="314338" y="2481313"/>
              <a:chExt cx="2862250" cy="112875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319088" y="2800363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754438" y="2481313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BAD7C8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Maecenas </a:t>
                </a:r>
                <a:endParaRPr sz="1800">
                  <a:solidFill>
                    <a:srgbClr val="BAD7C8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14338" y="2809888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Aliquam rhoncus euismod arcu sed mollis. Sed eu sapien vitae justo efficitur vulputate. Nullam feugiat leo metus, facilisis.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171838" y="3126850"/>
              <a:ext cx="619144" cy="109500"/>
              <a:chOff x="3171838" y="3126850"/>
              <a:chExt cx="619144" cy="109500"/>
            </a:xfrm>
          </p:grpSpPr>
          <p:cxnSp>
            <p:nvCxnSpPr>
              <p:cNvPr id="81" name="Google Shape;81;p13"/>
              <p:cNvCxnSpPr>
                <a:stCxn id="79" idx="3"/>
              </p:cNvCxnSpPr>
              <p:nvPr/>
            </p:nvCxnSpPr>
            <p:spPr>
              <a:xfrm>
                <a:off x="3171838" y="3181588"/>
                <a:ext cx="56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AD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2" name="Google Shape;82;p13"/>
              <p:cNvSpPr/>
              <p:nvPr/>
            </p:nvSpPr>
            <p:spPr>
              <a:xfrm>
                <a:off x="3681481" y="3126850"/>
                <a:ext cx="109500" cy="109500"/>
              </a:xfrm>
              <a:prstGeom prst="ellipse">
                <a:avLst/>
              </a:prstGeom>
              <a:solidFill>
                <a:srgbClr val="BAD7C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3" name="Google Shape;83;p13"/>
          <p:cNvGrpSpPr/>
          <p:nvPr/>
        </p:nvGrpSpPr>
        <p:grpSpPr>
          <a:xfrm>
            <a:off x="314338" y="4319638"/>
            <a:ext cx="3438519" cy="1128750"/>
            <a:chOff x="314338" y="4319638"/>
            <a:chExt cx="3438519" cy="1128750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314338" y="4319638"/>
              <a:ext cx="2862250" cy="1128750"/>
              <a:chOff x="314338" y="4319638"/>
              <a:chExt cx="2862250" cy="112875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319088" y="4638688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754438" y="4319638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F7D5B6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Vivamus volutpat</a:t>
                </a:r>
                <a:endParaRPr sz="1800">
                  <a:solidFill>
                    <a:srgbClr val="F7D5B6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314338" y="4648213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Donec eu facilisis urna, at auctor arcu. Pellentesque sapien tortor, auctor sed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diam et, condimentum eleifend magna.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3171838" y="4638725"/>
              <a:ext cx="581019" cy="381188"/>
              <a:chOff x="3171838" y="4638725"/>
              <a:chExt cx="581019" cy="381188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3643356" y="4638725"/>
                <a:ext cx="109500" cy="109500"/>
              </a:xfrm>
              <a:prstGeom prst="ellipse">
                <a:avLst/>
              </a:prstGeom>
              <a:solidFill>
                <a:srgbClr val="F7D5B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0" name="Google Shape;90;p13"/>
              <p:cNvCxnSpPr>
                <a:stCxn id="87" idx="3"/>
              </p:cNvCxnSpPr>
              <p:nvPr/>
            </p:nvCxnSpPr>
            <p:spPr>
              <a:xfrm flipH="1" rot="10800000">
                <a:off x="3171838" y="4695913"/>
                <a:ext cx="52380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7D5B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1" name="Google Shape;91;p13"/>
          <p:cNvGrpSpPr/>
          <p:nvPr/>
        </p:nvGrpSpPr>
        <p:grpSpPr>
          <a:xfrm>
            <a:off x="1433513" y="5686313"/>
            <a:ext cx="3683794" cy="1524188"/>
            <a:chOff x="1433513" y="5686313"/>
            <a:chExt cx="3683794" cy="1524188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1433513" y="6081750"/>
              <a:ext cx="2862250" cy="1128750"/>
              <a:chOff x="314338" y="4319638"/>
              <a:chExt cx="2862250" cy="112875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319088" y="4638688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54438" y="4319638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8DAAA6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Posuere</a:t>
                </a:r>
                <a:endParaRPr sz="1800">
                  <a:solidFill>
                    <a:srgbClr val="8DAAA6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314338" y="4648213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Phasellus sagittis at turpis sagittis fermentum. Vivamus volutpat massa nibh, vitae posuere nulla iaculis quis.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 flipH="1" rot="10800000">
              <a:off x="4291013" y="5686313"/>
              <a:ext cx="826294" cy="1095713"/>
              <a:chOff x="4291013" y="1613325"/>
              <a:chExt cx="826294" cy="1095713"/>
            </a:xfrm>
          </p:grpSpPr>
          <p:cxnSp>
            <p:nvCxnSpPr>
              <p:cNvPr id="97" name="Google Shape;97;p13"/>
              <p:cNvCxnSpPr>
                <a:stCxn id="95" idx="3"/>
                <a:endCxn id="98" idx="0"/>
              </p:cNvCxnSpPr>
              <p:nvPr/>
            </p:nvCxnSpPr>
            <p:spPr>
              <a:xfrm>
                <a:off x="4291013" y="1613325"/>
                <a:ext cx="771600" cy="986100"/>
              </a:xfrm>
              <a:prstGeom prst="bentConnector2">
                <a:avLst/>
              </a:prstGeom>
              <a:noFill/>
              <a:ln cap="flat" cmpd="sng" w="19050">
                <a:solidFill>
                  <a:srgbClr val="8DAA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8" name="Google Shape;98;p13"/>
              <p:cNvSpPr/>
              <p:nvPr/>
            </p:nvSpPr>
            <p:spPr>
              <a:xfrm>
                <a:off x="5007806" y="2599538"/>
                <a:ext cx="109500" cy="109500"/>
              </a:xfrm>
              <a:prstGeom prst="ellipse">
                <a:avLst/>
              </a:prstGeom>
              <a:solidFill>
                <a:srgbClr val="8DA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9" name="Google Shape;99;p13"/>
          <p:cNvGrpSpPr/>
          <p:nvPr/>
        </p:nvGrpSpPr>
        <p:grpSpPr>
          <a:xfrm>
            <a:off x="5593581" y="5686325"/>
            <a:ext cx="3669481" cy="1524175"/>
            <a:chOff x="5593581" y="5686325"/>
            <a:chExt cx="3669481" cy="1524175"/>
          </a:xfrm>
        </p:grpSpPr>
        <p:grpSp>
          <p:nvGrpSpPr>
            <p:cNvPr id="100" name="Google Shape;100;p13"/>
            <p:cNvGrpSpPr/>
            <p:nvPr/>
          </p:nvGrpSpPr>
          <p:grpSpPr>
            <a:xfrm flipH="1">
              <a:off x="6400813" y="6081750"/>
              <a:ext cx="2862250" cy="1128750"/>
              <a:chOff x="314338" y="4319638"/>
              <a:chExt cx="2862250" cy="1128750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319088" y="4638688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754438" y="4319638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F29178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Laoreet</a:t>
                </a:r>
                <a:endParaRPr sz="1800">
                  <a:solidFill>
                    <a:srgbClr val="F29178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314338" y="4648213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Maecenas non suscipit purus. Pellentesque habitant morbi tristique senectus et netus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et malesuada fames ac turpis egestas.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 flipH="1" rot="10800000">
              <a:off x="5593581" y="5686325"/>
              <a:ext cx="811981" cy="1095700"/>
              <a:chOff x="5593581" y="1613325"/>
              <a:chExt cx="811981" cy="1095700"/>
            </a:xfrm>
          </p:grpSpPr>
          <p:cxnSp>
            <p:nvCxnSpPr>
              <p:cNvPr id="105" name="Google Shape;105;p13"/>
              <p:cNvCxnSpPr>
                <a:stCxn id="103" idx="3"/>
                <a:endCxn id="106" idx="0"/>
              </p:cNvCxnSpPr>
              <p:nvPr/>
            </p:nvCxnSpPr>
            <p:spPr>
              <a:xfrm flipH="1">
                <a:off x="5648363" y="1613325"/>
                <a:ext cx="757200" cy="986100"/>
              </a:xfrm>
              <a:prstGeom prst="bentConnector2">
                <a:avLst/>
              </a:prstGeom>
              <a:noFill/>
              <a:ln cap="flat" cmpd="sng" w="19050">
                <a:solidFill>
                  <a:srgbClr val="F291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6" name="Google Shape;106;p13"/>
              <p:cNvSpPr/>
              <p:nvPr/>
            </p:nvSpPr>
            <p:spPr>
              <a:xfrm>
                <a:off x="5593581" y="2599525"/>
                <a:ext cx="109500" cy="109500"/>
              </a:xfrm>
              <a:prstGeom prst="ellipse">
                <a:avLst/>
              </a:prstGeom>
              <a:solidFill>
                <a:srgbClr val="F291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7" name="Google Shape;107;p13"/>
          <p:cNvGrpSpPr/>
          <p:nvPr/>
        </p:nvGrpSpPr>
        <p:grpSpPr>
          <a:xfrm>
            <a:off x="6903225" y="2481313"/>
            <a:ext cx="3483788" cy="1128750"/>
            <a:chOff x="6903225" y="2481313"/>
            <a:chExt cx="3483788" cy="1128750"/>
          </a:xfrm>
        </p:grpSpPr>
        <p:grpSp>
          <p:nvGrpSpPr>
            <p:cNvPr id="108" name="Google Shape;108;p13"/>
            <p:cNvGrpSpPr/>
            <p:nvPr/>
          </p:nvGrpSpPr>
          <p:grpSpPr>
            <a:xfrm flipH="1">
              <a:off x="7529500" y="2481313"/>
              <a:ext cx="2857513" cy="1128750"/>
              <a:chOff x="319088" y="2481313"/>
              <a:chExt cx="2857513" cy="112875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319088" y="2800363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754438" y="2481313"/>
                <a:ext cx="1977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8A56B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Morbi nisi</a:t>
                </a:r>
                <a:endParaRPr sz="1800">
                  <a:solidFill>
                    <a:srgbClr val="D8A56B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319100" y="2809888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Pellentesque massa augue, suscipit quis sit amet, fermentum volutpat arcu. Morbi fringilla sem eu nulla aliquam pharetra.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 flipH="1">
              <a:off x="6903225" y="3126850"/>
              <a:ext cx="619144" cy="109500"/>
              <a:chOff x="3171838" y="3126850"/>
              <a:chExt cx="619144" cy="109500"/>
            </a:xfrm>
          </p:grpSpPr>
          <p:cxnSp>
            <p:nvCxnSpPr>
              <p:cNvPr id="113" name="Google Shape;113;p13"/>
              <p:cNvCxnSpPr/>
              <p:nvPr/>
            </p:nvCxnSpPr>
            <p:spPr>
              <a:xfrm>
                <a:off x="3171838" y="3181588"/>
                <a:ext cx="56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8A56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4" name="Google Shape;114;p13"/>
              <p:cNvSpPr/>
              <p:nvPr/>
            </p:nvSpPr>
            <p:spPr>
              <a:xfrm>
                <a:off x="3681481" y="3126850"/>
                <a:ext cx="109500" cy="109500"/>
              </a:xfrm>
              <a:prstGeom prst="ellipse">
                <a:avLst/>
              </a:prstGeom>
              <a:solidFill>
                <a:srgbClr val="D8A56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5" name="Google Shape;115;p13"/>
          <p:cNvGrpSpPr/>
          <p:nvPr/>
        </p:nvGrpSpPr>
        <p:grpSpPr>
          <a:xfrm>
            <a:off x="6941350" y="4319650"/>
            <a:ext cx="3445650" cy="1128738"/>
            <a:chOff x="6941350" y="4319650"/>
            <a:chExt cx="3445650" cy="1128738"/>
          </a:xfrm>
        </p:grpSpPr>
        <p:grpSp>
          <p:nvGrpSpPr>
            <p:cNvPr id="116" name="Google Shape;116;p13"/>
            <p:cNvGrpSpPr/>
            <p:nvPr/>
          </p:nvGrpSpPr>
          <p:grpSpPr>
            <a:xfrm flipH="1">
              <a:off x="7524750" y="4319650"/>
              <a:ext cx="2862250" cy="1128738"/>
              <a:chOff x="314338" y="4319650"/>
              <a:chExt cx="2862250" cy="1128738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319088" y="4638688"/>
                <a:ext cx="2857500" cy="809700"/>
              </a:xfrm>
              <a:prstGeom prst="roundRect">
                <a:avLst>
                  <a:gd fmla="val 10587" name="adj"/>
                </a:avLst>
              </a:prstGeom>
              <a:solidFill>
                <a:srgbClr val="EDE6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547688" y="4319650"/>
                <a:ext cx="2390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385C19"/>
                    </a:solidFill>
                    <a:latin typeface="Abril Fatface"/>
                    <a:ea typeface="Abril Fatface"/>
                    <a:cs typeface="Abril Fatface"/>
                    <a:sym typeface="Abril Fatface"/>
                  </a:rPr>
                  <a:t>Pellentesque efficitur</a:t>
                </a:r>
                <a:endParaRPr sz="1800">
                  <a:solidFill>
                    <a:srgbClr val="385C19"/>
                  </a:solidFill>
                  <a:latin typeface="Abril Fatface"/>
                  <a:ea typeface="Abril Fatface"/>
                  <a:cs typeface="Abril Fatface"/>
                  <a:sym typeface="Abril Fatface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314338" y="4648213"/>
                <a:ext cx="2857500" cy="7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Josefin Sans Light"/>
                    <a:ea typeface="Josefin Sans Light"/>
                    <a:cs typeface="Josefin Sans Light"/>
                    <a:sym typeface="Josefin Sans Light"/>
                  </a:rPr>
                  <a:t>Ut vel vehicula lorem, ornare pulvinar erat. Maecenas sed molestie enim. Duis tincidunt condimentum hendrerit</a:t>
                </a:r>
                <a:endParaRPr sz="1100">
                  <a:latin typeface="Josefin Sans Light"/>
                  <a:ea typeface="Josefin Sans Light"/>
                  <a:cs typeface="Josefin Sans Light"/>
                  <a:sym typeface="Josefin Sans Light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 flipH="1">
              <a:off x="6941350" y="4638725"/>
              <a:ext cx="581019" cy="381188"/>
              <a:chOff x="3171838" y="4638725"/>
              <a:chExt cx="581019" cy="381188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3643356" y="4638725"/>
                <a:ext cx="109500" cy="109500"/>
              </a:xfrm>
              <a:prstGeom prst="ellipse">
                <a:avLst/>
              </a:prstGeom>
              <a:solidFill>
                <a:srgbClr val="385C1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2" name="Google Shape;122;p13"/>
              <p:cNvCxnSpPr/>
              <p:nvPr/>
            </p:nvCxnSpPr>
            <p:spPr>
              <a:xfrm flipH="1" rot="10800000">
                <a:off x="3171838" y="4695913"/>
                <a:ext cx="52380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85C1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