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10692000" cx="7560000"/>
  <p:notesSz cx="6858000" cy="9144000"/>
  <p:embeddedFontLst>
    <p:embeddedFont>
      <p:font typeface="Sour Gummy SemiBold"/>
      <p:regular r:id="rId10"/>
      <p:bold r:id="rId11"/>
      <p:italic r:id="rId12"/>
      <p:boldItalic r:id="rId13"/>
    </p:embeddedFont>
    <p:embeddedFont>
      <p:font typeface="Sour Gummy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urGummySemiBold-bold.fntdata"/><Relationship Id="rId10" Type="http://schemas.openxmlformats.org/officeDocument/2006/relationships/font" Target="fonts/SourGummySemiBold-regular.fntdata"/><Relationship Id="rId13" Type="http://schemas.openxmlformats.org/officeDocument/2006/relationships/font" Target="fonts/SourGummySemiBold-boldItalic.fntdata"/><Relationship Id="rId12" Type="http://schemas.openxmlformats.org/officeDocument/2006/relationships/font" Target="fonts/SourGummySemiBold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SourGummy-bold.fntdata"/><Relationship Id="rId14" Type="http://schemas.openxmlformats.org/officeDocument/2006/relationships/font" Target="fonts/SourGummy-regular.fntdata"/><Relationship Id="rId17" Type="http://schemas.openxmlformats.org/officeDocument/2006/relationships/font" Target="fonts/SourGummy-boldItalic.fntdata"/><Relationship Id="rId16" Type="http://schemas.openxmlformats.org/officeDocument/2006/relationships/font" Target="fonts/SourGumm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b0f8f67930_0_106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b0f8f67930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b0f8f67930_0_237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b0f8f67930_0_2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3b0f8f67930_0_363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3b0f8f67930_0_3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gdoc.io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hyperlink" Target="http://gdoc.io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60000" cy="10692000"/>
          </a:xfrm>
          <a:prstGeom prst="rect">
            <a:avLst/>
          </a:prstGeom>
          <a:solidFill>
            <a:srgbClr val="EBC3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259350" y="314550"/>
            <a:ext cx="7041300" cy="10062900"/>
          </a:xfrm>
          <a:prstGeom prst="roundRect">
            <a:avLst>
              <a:gd fmla="val 4542" name="adj"/>
            </a:avLst>
          </a:prstGeom>
          <a:solidFill>
            <a:schemeClr val="lt1"/>
          </a:solidFill>
          <a:ln cap="flat" cmpd="sng" w="28575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2022925" y="766064"/>
            <a:ext cx="3501600" cy="635100"/>
          </a:xfrm>
          <a:prstGeom prst="roundRect">
            <a:avLst>
              <a:gd fmla="val 16667" name="adj"/>
            </a:avLst>
          </a:prstGeom>
          <a:solidFill>
            <a:srgbClr val="EBC3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1 MORE</a:t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910725" y="1750125"/>
            <a:ext cx="387000" cy="387000"/>
          </a:xfrm>
          <a:prstGeom prst="ellipse">
            <a:avLst/>
          </a:prstGeom>
          <a:solidFill>
            <a:srgbClr val="EBC3F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1</a:t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grpSp>
        <p:nvGrpSpPr>
          <p:cNvPr id="58" name="Google Shape;58;p13"/>
          <p:cNvGrpSpPr/>
          <p:nvPr/>
        </p:nvGrpSpPr>
        <p:grpSpPr>
          <a:xfrm>
            <a:off x="1399850" y="1797375"/>
            <a:ext cx="4046200" cy="292500"/>
            <a:chOff x="1399850" y="1761725"/>
            <a:chExt cx="4046200" cy="292500"/>
          </a:xfrm>
        </p:grpSpPr>
        <p:sp>
          <p:nvSpPr>
            <p:cNvPr id="59" name="Google Shape;59;p13"/>
            <p:cNvSpPr txBox="1"/>
            <p:nvPr/>
          </p:nvSpPr>
          <p:spPr>
            <a:xfrm flipH="1">
              <a:off x="1399850" y="1761725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a)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60" name="Google Shape;60;p13"/>
            <p:cNvSpPr txBox="1"/>
            <p:nvPr/>
          </p:nvSpPr>
          <p:spPr>
            <a:xfrm flipH="1">
              <a:off x="1727850" y="1761725"/>
              <a:ext cx="37182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Draw 1 more than 3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61" name="Google Shape;61;p13"/>
          <p:cNvGrpSpPr/>
          <p:nvPr/>
        </p:nvGrpSpPr>
        <p:grpSpPr>
          <a:xfrm>
            <a:off x="2490100" y="2266275"/>
            <a:ext cx="2578500" cy="994575"/>
            <a:chOff x="2490100" y="2266275"/>
            <a:chExt cx="2578500" cy="994575"/>
          </a:xfrm>
        </p:grpSpPr>
        <p:sp>
          <p:nvSpPr>
            <p:cNvPr id="62" name="Google Shape;62;p13"/>
            <p:cNvSpPr/>
            <p:nvPr/>
          </p:nvSpPr>
          <p:spPr>
            <a:xfrm>
              <a:off x="2490100" y="2266350"/>
              <a:ext cx="2578500" cy="994500"/>
            </a:xfrm>
            <a:prstGeom prst="roundRect">
              <a:avLst>
                <a:gd fmla="val 12912" name="adj"/>
              </a:avLst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3" name="Google Shape;63;p13"/>
            <p:cNvCxnSpPr>
              <a:stCxn id="62" idx="1"/>
              <a:endCxn id="62" idx="3"/>
            </p:cNvCxnSpPr>
            <p:nvPr/>
          </p:nvCxnSpPr>
          <p:spPr>
            <a:xfrm>
              <a:off x="2490100" y="2763600"/>
              <a:ext cx="2578500" cy="0"/>
            </a:xfrm>
            <a:prstGeom prst="straightConnector1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4" name="Google Shape;64;p13"/>
            <p:cNvCxnSpPr/>
            <p:nvPr/>
          </p:nvCxnSpPr>
          <p:spPr>
            <a:xfrm>
              <a:off x="30058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5" name="Google Shape;65;p13"/>
            <p:cNvCxnSpPr/>
            <p:nvPr/>
          </p:nvCxnSpPr>
          <p:spPr>
            <a:xfrm>
              <a:off x="45529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6" name="Google Shape;66;p13"/>
            <p:cNvCxnSpPr/>
            <p:nvPr/>
          </p:nvCxnSpPr>
          <p:spPr>
            <a:xfrm>
              <a:off x="40372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7" name="Google Shape;67;p13"/>
            <p:cNvCxnSpPr/>
            <p:nvPr/>
          </p:nvCxnSpPr>
          <p:spPr>
            <a:xfrm>
              <a:off x="35215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68" name="Google Shape;68;p13"/>
          <p:cNvSpPr/>
          <p:nvPr/>
        </p:nvSpPr>
        <p:spPr>
          <a:xfrm>
            <a:off x="2607100" y="2374125"/>
            <a:ext cx="281700" cy="281700"/>
          </a:xfrm>
          <a:prstGeom prst="ellipse">
            <a:avLst/>
          </a:prstGeom>
          <a:solidFill>
            <a:srgbClr val="EBC3FF"/>
          </a:solidFill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69" name="Google Shape;69;p13"/>
          <p:cNvSpPr/>
          <p:nvPr/>
        </p:nvSpPr>
        <p:spPr>
          <a:xfrm>
            <a:off x="3122800" y="2374125"/>
            <a:ext cx="281700" cy="281700"/>
          </a:xfrm>
          <a:prstGeom prst="ellipse">
            <a:avLst/>
          </a:prstGeom>
          <a:solidFill>
            <a:srgbClr val="EBC3FF"/>
          </a:solidFill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70" name="Google Shape;70;p13"/>
          <p:cNvSpPr/>
          <p:nvPr/>
        </p:nvSpPr>
        <p:spPr>
          <a:xfrm>
            <a:off x="3638500" y="2374125"/>
            <a:ext cx="281700" cy="281700"/>
          </a:xfrm>
          <a:prstGeom prst="ellipse">
            <a:avLst/>
          </a:prstGeom>
          <a:solidFill>
            <a:srgbClr val="EBC3FF"/>
          </a:solidFill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grpSp>
        <p:nvGrpSpPr>
          <p:cNvPr id="71" name="Google Shape;71;p13"/>
          <p:cNvGrpSpPr/>
          <p:nvPr/>
        </p:nvGrpSpPr>
        <p:grpSpPr>
          <a:xfrm>
            <a:off x="1399850" y="3615621"/>
            <a:ext cx="4046200" cy="292500"/>
            <a:chOff x="1399850" y="1761725"/>
            <a:chExt cx="4046200" cy="292500"/>
          </a:xfrm>
        </p:grpSpPr>
        <p:sp>
          <p:nvSpPr>
            <p:cNvPr id="72" name="Google Shape;72;p13"/>
            <p:cNvSpPr txBox="1"/>
            <p:nvPr/>
          </p:nvSpPr>
          <p:spPr>
            <a:xfrm flipH="1">
              <a:off x="1399850" y="1761725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b</a:t>
              </a: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)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73" name="Google Shape;73;p13"/>
            <p:cNvSpPr txBox="1"/>
            <p:nvPr/>
          </p:nvSpPr>
          <p:spPr>
            <a:xfrm flipH="1">
              <a:off x="1727850" y="1761725"/>
              <a:ext cx="37182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Draw 1 more than 6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74" name="Google Shape;74;p13"/>
          <p:cNvGrpSpPr/>
          <p:nvPr/>
        </p:nvGrpSpPr>
        <p:grpSpPr>
          <a:xfrm>
            <a:off x="2490100" y="4120171"/>
            <a:ext cx="2578500" cy="994575"/>
            <a:chOff x="2490100" y="2266275"/>
            <a:chExt cx="2578500" cy="994575"/>
          </a:xfrm>
        </p:grpSpPr>
        <p:sp>
          <p:nvSpPr>
            <p:cNvPr id="75" name="Google Shape;75;p13"/>
            <p:cNvSpPr/>
            <p:nvPr/>
          </p:nvSpPr>
          <p:spPr>
            <a:xfrm>
              <a:off x="2490100" y="2266350"/>
              <a:ext cx="2578500" cy="994500"/>
            </a:xfrm>
            <a:prstGeom prst="roundRect">
              <a:avLst>
                <a:gd fmla="val 12912" name="adj"/>
              </a:avLst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76" name="Google Shape;76;p13"/>
            <p:cNvCxnSpPr>
              <a:stCxn id="75" idx="1"/>
              <a:endCxn id="75" idx="3"/>
            </p:cNvCxnSpPr>
            <p:nvPr/>
          </p:nvCxnSpPr>
          <p:spPr>
            <a:xfrm>
              <a:off x="2490100" y="2763600"/>
              <a:ext cx="2578500" cy="0"/>
            </a:xfrm>
            <a:prstGeom prst="straightConnector1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13"/>
            <p:cNvCxnSpPr/>
            <p:nvPr/>
          </p:nvCxnSpPr>
          <p:spPr>
            <a:xfrm>
              <a:off x="30058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8" name="Google Shape;78;p13"/>
            <p:cNvCxnSpPr/>
            <p:nvPr/>
          </p:nvCxnSpPr>
          <p:spPr>
            <a:xfrm>
              <a:off x="45529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9" name="Google Shape;79;p13"/>
            <p:cNvCxnSpPr/>
            <p:nvPr/>
          </p:nvCxnSpPr>
          <p:spPr>
            <a:xfrm>
              <a:off x="40372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>
              <a:off x="35215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81" name="Google Shape;81;p13"/>
          <p:cNvSpPr/>
          <p:nvPr/>
        </p:nvSpPr>
        <p:spPr>
          <a:xfrm>
            <a:off x="2607100" y="4228021"/>
            <a:ext cx="281700" cy="281700"/>
          </a:xfrm>
          <a:prstGeom prst="ellipse">
            <a:avLst/>
          </a:prstGeom>
          <a:solidFill>
            <a:srgbClr val="EBC3FF"/>
          </a:solidFill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82" name="Google Shape;82;p13"/>
          <p:cNvSpPr/>
          <p:nvPr/>
        </p:nvSpPr>
        <p:spPr>
          <a:xfrm>
            <a:off x="3122800" y="4228021"/>
            <a:ext cx="281700" cy="281700"/>
          </a:xfrm>
          <a:prstGeom prst="ellipse">
            <a:avLst/>
          </a:prstGeom>
          <a:solidFill>
            <a:srgbClr val="EBC3FF"/>
          </a:solidFill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83" name="Google Shape;83;p13"/>
          <p:cNvSpPr/>
          <p:nvPr/>
        </p:nvSpPr>
        <p:spPr>
          <a:xfrm>
            <a:off x="3638500" y="4228021"/>
            <a:ext cx="281700" cy="281700"/>
          </a:xfrm>
          <a:prstGeom prst="ellipse">
            <a:avLst/>
          </a:prstGeom>
          <a:solidFill>
            <a:srgbClr val="EBC3FF"/>
          </a:solidFill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84" name="Google Shape;84;p13"/>
          <p:cNvSpPr/>
          <p:nvPr/>
        </p:nvSpPr>
        <p:spPr>
          <a:xfrm>
            <a:off x="3122800" y="4725271"/>
            <a:ext cx="281700" cy="281700"/>
          </a:xfrm>
          <a:prstGeom prst="ellipse">
            <a:avLst/>
          </a:prstGeom>
          <a:solidFill>
            <a:srgbClr val="EBC3FF"/>
          </a:solidFill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85" name="Google Shape;85;p13"/>
          <p:cNvSpPr/>
          <p:nvPr/>
        </p:nvSpPr>
        <p:spPr>
          <a:xfrm>
            <a:off x="3638500" y="4725271"/>
            <a:ext cx="281700" cy="281700"/>
          </a:xfrm>
          <a:prstGeom prst="ellipse">
            <a:avLst/>
          </a:prstGeom>
          <a:solidFill>
            <a:srgbClr val="EBC3FF"/>
          </a:solidFill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86" name="Google Shape;86;p13"/>
          <p:cNvSpPr/>
          <p:nvPr/>
        </p:nvSpPr>
        <p:spPr>
          <a:xfrm>
            <a:off x="4154200" y="4725271"/>
            <a:ext cx="281700" cy="281700"/>
          </a:xfrm>
          <a:prstGeom prst="ellipse">
            <a:avLst/>
          </a:prstGeom>
          <a:solidFill>
            <a:srgbClr val="EBC3FF"/>
          </a:solidFill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grpSp>
        <p:nvGrpSpPr>
          <p:cNvPr id="87" name="Google Shape;87;p13"/>
          <p:cNvGrpSpPr/>
          <p:nvPr/>
        </p:nvGrpSpPr>
        <p:grpSpPr>
          <a:xfrm>
            <a:off x="1399850" y="5469517"/>
            <a:ext cx="4046200" cy="292500"/>
            <a:chOff x="1399850" y="1761725"/>
            <a:chExt cx="4046200" cy="292500"/>
          </a:xfrm>
        </p:grpSpPr>
        <p:sp>
          <p:nvSpPr>
            <p:cNvPr id="88" name="Google Shape;88;p13"/>
            <p:cNvSpPr txBox="1"/>
            <p:nvPr/>
          </p:nvSpPr>
          <p:spPr>
            <a:xfrm flipH="1">
              <a:off x="1399850" y="1761725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c</a:t>
              </a: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)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89" name="Google Shape;89;p13"/>
            <p:cNvSpPr txBox="1"/>
            <p:nvPr/>
          </p:nvSpPr>
          <p:spPr>
            <a:xfrm flipH="1">
              <a:off x="1727850" y="1761725"/>
              <a:ext cx="37182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Draw 1 more than 4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90" name="Google Shape;90;p13"/>
          <p:cNvGrpSpPr/>
          <p:nvPr/>
        </p:nvGrpSpPr>
        <p:grpSpPr>
          <a:xfrm>
            <a:off x="2490100" y="5974067"/>
            <a:ext cx="2578500" cy="994575"/>
            <a:chOff x="2490100" y="2266275"/>
            <a:chExt cx="2578500" cy="994575"/>
          </a:xfrm>
        </p:grpSpPr>
        <p:sp>
          <p:nvSpPr>
            <p:cNvPr id="91" name="Google Shape;91;p13"/>
            <p:cNvSpPr/>
            <p:nvPr/>
          </p:nvSpPr>
          <p:spPr>
            <a:xfrm>
              <a:off x="2490100" y="2266350"/>
              <a:ext cx="2578500" cy="994500"/>
            </a:xfrm>
            <a:prstGeom prst="roundRect">
              <a:avLst>
                <a:gd fmla="val 12912" name="adj"/>
              </a:avLst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92" name="Google Shape;92;p13"/>
            <p:cNvCxnSpPr>
              <a:stCxn id="91" idx="1"/>
              <a:endCxn id="91" idx="3"/>
            </p:cNvCxnSpPr>
            <p:nvPr/>
          </p:nvCxnSpPr>
          <p:spPr>
            <a:xfrm>
              <a:off x="2490100" y="2763600"/>
              <a:ext cx="2578500" cy="0"/>
            </a:xfrm>
            <a:prstGeom prst="straightConnector1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3" name="Google Shape;93;p13"/>
            <p:cNvCxnSpPr/>
            <p:nvPr/>
          </p:nvCxnSpPr>
          <p:spPr>
            <a:xfrm>
              <a:off x="30058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4" name="Google Shape;94;p13"/>
            <p:cNvCxnSpPr/>
            <p:nvPr/>
          </p:nvCxnSpPr>
          <p:spPr>
            <a:xfrm>
              <a:off x="45529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5" name="Google Shape;95;p13"/>
            <p:cNvCxnSpPr/>
            <p:nvPr/>
          </p:nvCxnSpPr>
          <p:spPr>
            <a:xfrm>
              <a:off x="40372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6" name="Google Shape;96;p13"/>
            <p:cNvCxnSpPr/>
            <p:nvPr/>
          </p:nvCxnSpPr>
          <p:spPr>
            <a:xfrm>
              <a:off x="35215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7" name="Google Shape;97;p13"/>
          <p:cNvGrpSpPr/>
          <p:nvPr/>
        </p:nvGrpSpPr>
        <p:grpSpPr>
          <a:xfrm>
            <a:off x="910725" y="8003850"/>
            <a:ext cx="5714100" cy="568800"/>
            <a:chOff x="910725" y="8003850"/>
            <a:chExt cx="5714100" cy="568800"/>
          </a:xfrm>
        </p:grpSpPr>
        <p:sp>
          <p:nvSpPr>
            <p:cNvPr id="98" name="Google Shape;98;p13"/>
            <p:cNvSpPr/>
            <p:nvPr/>
          </p:nvSpPr>
          <p:spPr>
            <a:xfrm>
              <a:off x="910725" y="8003850"/>
              <a:ext cx="5714100" cy="568800"/>
            </a:xfrm>
            <a:prstGeom prst="roundRect">
              <a:avLst>
                <a:gd fmla="val 24328" name="adj"/>
              </a:avLst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1490565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2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919975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1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2631746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4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2061156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3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3772926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6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3202336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5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4914107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8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4343517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7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5484697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9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6055288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10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</p:grpSp>
      <p:sp>
        <p:nvSpPr>
          <p:cNvPr id="109" name="Google Shape;109;p13"/>
          <p:cNvSpPr/>
          <p:nvPr/>
        </p:nvSpPr>
        <p:spPr>
          <a:xfrm>
            <a:off x="910725" y="7445725"/>
            <a:ext cx="387000" cy="387000"/>
          </a:xfrm>
          <a:prstGeom prst="ellipse">
            <a:avLst/>
          </a:prstGeom>
          <a:solidFill>
            <a:srgbClr val="EBC3F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2</a:t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grpSp>
        <p:nvGrpSpPr>
          <p:cNvPr id="110" name="Google Shape;110;p13"/>
          <p:cNvGrpSpPr/>
          <p:nvPr/>
        </p:nvGrpSpPr>
        <p:grpSpPr>
          <a:xfrm>
            <a:off x="1399850" y="7492975"/>
            <a:ext cx="4046200" cy="292500"/>
            <a:chOff x="1399850" y="1761725"/>
            <a:chExt cx="4046200" cy="292500"/>
          </a:xfrm>
        </p:grpSpPr>
        <p:sp>
          <p:nvSpPr>
            <p:cNvPr id="111" name="Google Shape;111;p13"/>
            <p:cNvSpPr txBox="1"/>
            <p:nvPr/>
          </p:nvSpPr>
          <p:spPr>
            <a:xfrm flipH="1">
              <a:off x="1399850" y="1761725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a)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12" name="Google Shape;112;p13"/>
            <p:cNvSpPr txBox="1"/>
            <p:nvPr/>
          </p:nvSpPr>
          <p:spPr>
            <a:xfrm flipH="1">
              <a:off x="1727850" y="1761725"/>
              <a:ext cx="37182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Circle 1 more than 5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13" name="Google Shape;113;p13"/>
          <p:cNvGrpSpPr/>
          <p:nvPr/>
        </p:nvGrpSpPr>
        <p:grpSpPr>
          <a:xfrm>
            <a:off x="910725" y="9374525"/>
            <a:ext cx="5714100" cy="568800"/>
            <a:chOff x="910725" y="8003850"/>
            <a:chExt cx="5714100" cy="568800"/>
          </a:xfrm>
        </p:grpSpPr>
        <p:sp>
          <p:nvSpPr>
            <p:cNvPr id="114" name="Google Shape;114;p13"/>
            <p:cNvSpPr/>
            <p:nvPr/>
          </p:nvSpPr>
          <p:spPr>
            <a:xfrm>
              <a:off x="910725" y="8003850"/>
              <a:ext cx="5714100" cy="568800"/>
            </a:xfrm>
            <a:prstGeom prst="roundRect">
              <a:avLst>
                <a:gd fmla="val 24328" name="adj"/>
              </a:avLst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1490565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2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919975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1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2631746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4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18" name="Google Shape;118;p13"/>
            <p:cNvSpPr/>
            <p:nvPr/>
          </p:nvSpPr>
          <p:spPr>
            <a:xfrm>
              <a:off x="2061156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3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19" name="Google Shape;119;p13"/>
            <p:cNvSpPr/>
            <p:nvPr/>
          </p:nvSpPr>
          <p:spPr>
            <a:xfrm>
              <a:off x="3772926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6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20" name="Google Shape;120;p13"/>
            <p:cNvSpPr/>
            <p:nvPr/>
          </p:nvSpPr>
          <p:spPr>
            <a:xfrm>
              <a:off x="3202336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5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21" name="Google Shape;121;p13"/>
            <p:cNvSpPr/>
            <p:nvPr/>
          </p:nvSpPr>
          <p:spPr>
            <a:xfrm>
              <a:off x="4914107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8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22" name="Google Shape;122;p13"/>
            <p:cNvSpPr/>
            <p:nvPr/>
          </p:nvSpPr>
          <p:spPr>
            <a:xfrm>
              <a:off x="4343517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7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23" name="Google Shape;123;p13"/>
            <p:cNvSpPr/>
            <p:nvPr/>
          </p:nvSpPr>
          <p:spPr>
            <a:xfrm>
              <a:off x="5484697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9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24" name="Google Shape;124;p13"/>
            <p:cNvSpPr/>
            <p:nvPr/>
          </p:nvSpPr>
          <p:spPr>
            <a:xfrm>
              <a:off x="6055288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10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</p:grpSp>
      <p:grpSp>
        <p:nvGrpSpPr>
          <p:cNvPr id="125" name="Google Shape;125;p13"/>
          <p:cNvGrpSpPr/>
          <p:nvPr/>
        </p:nvGrpSpPr>
        <p:grpSpPr>
          <a:xfrm>
            <a:off x="1399850" y="8828000"/>
            <a:ext cx="4046200" cy="292500"/>
            <a:chOff x="1399850" y="1761725"/>
            <a:chExt cx="4046200" cy="292500"/>
          </a:xfrm>
        </p:grpSpPr>
        <p:sp>
          <p:nvSpPr>
            <p:cNvPr id="126" name="Google Shape;126;p13"/>
            <p:cNvSpPr txBox="1"/>
            <p:nvPr/>
          </p:nvSpPr>
          <p:spPr>
            <a:xfrm flipH="1">
              <a:off x="1399850" y="1761725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b</a:t>
              </a: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)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27" name="Google Shape;127;p13"/>
            <p:cNvSpPr txBox="1"/>
            <p:nvPr/>
          </p:nvSpPr>
          <p:spPr>
            <a:xfrm flipH="1">
              <a:off x="1727850" y="1761725"/>
              <a:ext cx="37182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Circle 1 more than 2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4"/>
          <p:cNvSpPr/>
          <p:nvPr/>
        </p:nvSpPr>
        <p:spPr>
          <a:xfrm>
            <a:off x="-12225" y="0"/>
            <a:ext cx="7560000" cy="10692000"/>
          </a:xfrm>
          <a:prstGeom prst="rect">
            <a:avLst/>
          </a:prstGeom>
          <a:solidFill>
            <a:srgbClr val="EBC3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4"/>
          <p:cNvSpPr/>
          <p:nvPr/>
        </p:nvSpPr>
        <p:spPr>
          <a:xfrm>
            <a:off x="247125" y="314550"/>
            <a:ext cx="7041300" cy="10062900"/>
          </a:xfrm>
          <a:prstGeom prst="roundRect">
            <a:avLst>
              <a:gd fmla="val 4542" name="adj"/>
            </a:avLst>
          </a:prstGeom>
          <a:solidFill>
            <a:schemeClr val="lt1"/>
          </a:solidFill>
          <a:ln cap="flat" cmpd="sng" w="28575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4"/>
          <p:cNvSpPr/>
          <p:nvPr/>
        </p:nvSpPr>
        <p:spPr>
          <a:xfrm>
            <a:off x="910725" y="801239"/>
            <a:ext cx="387000" cy="387000"/>
          </a:xfrm>
          <a:prstGeom prst="ellipse">
            <a:avLst/>
          </a:prstGeom>
          <a:solidFill>
            <a:srgbClr val="EBC3F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3</a:t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135" name="Google Shape;135;p14"/>
          <p:cNvSpPr txBox="1"/>
          <p:nvPr/>
        </p:nvSpPr>
        <p:spPr>
          <a:xfrm flipH="1">
            <a:off x="1399850" y="848489"/>
            <a:ext cx="37182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rPr>
              <a:t>Write the missing numbers.</a:t>
            </a:r>
            <a:endParaRPr sz="1900">
              <a:solidFill>
                <a:srgbClr val="51296D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36" name="Google Shape;136;p14"/>
          <p:cNvGrpSpPr/>
          <p:nvPr/>
        </p:nvGrpSpPr>
        <p:grpSpPr>
          <a:xfrm>
            <a:off x="910725" y="9443375"/>
            <a:ext cx="5714100" cy="568800"/>
            <a:chOff x="910725" y="8003850"/>
            <a:chExt cx="5714100" cy="568800"/>
          </a:xfrm>
        </p:grpSpPr>
        <p:sp>
          <p:nvSpPr>
            <p:cNvPr id="137" name="Google Shape;137;p14"/>
            <p:cNvSpPr/>
            <p:nvPr/>
          </p:nvSpPr>
          <p:spPr>
            <a:xfrm>
              <a:off x="910725" y="8003850"/>
              <a:ext cx="5714100" cy="568800"/>
            </a:xfrm>
            <a:prstGeom prst="roundRect">
              <a:avLst>
                <a:gd fmla="val 24328" name="adj"/>
              </a:avLst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4"/>
            <p:cNvSpPr/>
            <p:nvPr/>
          </p:nvSpPr>
          <p:spPr>
            <a:xfrm>
              <a:off x="1490565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9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39" name="Google Shape;139;p14"/>
            <p:cNvSpPr/>
            <p:nvPr/>
          </p:nvSpPr>
          <p:spPr>
            <a:xfrm>
              <a:off x="919975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10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40" name="Google Shape;140;p14"/>
            <p:cNvSpPr/>
            <p:nvPr/>
          </p:nvSpPr>
          <p:spPr>
            <a:xfrm>
              <a:off x="2631746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7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41" name="Google Shape;141;p14"/>
            <p:cNvSpPr/>
            <p:nvPr/>
          </p:nvSpPr>
          <p:spPr>
            <a:xfrm>
              <a:off x="2061156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8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42" name="Google Shape;142;p14"/>
            <p:cNvSpPr/>
            <p:nvPr/>
          </p:nvSpPr>
          <p:spPr>
            <a:xfrm>
              <a:off x="3772926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5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43" name="Google Shape;143;p14"/>
            <p:cNvSpPr/>
            <p:nvPr/>
          </p:nvSpPr>
          <p:spPr>
            <a:xfrm>
              <a:off x="3202336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6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44" name="Google Shape;144;p14"/>
            <p:cNvSpPr/>
            <p:nvPr/>
          </p:nvSpPr>
          <p:spPr>
            <a:xfrm>
              <a:off x="4914107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3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45" name="Google Shape;145;p14"/>
            <p:cNvSpPr/>
            <p:nvPr/>
          </p:nvSpPr>
          <p:spPr>
            <a:xfrm>
              <a:off x="4343517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4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46" name="Google Shape;146;p14"/>
            <p:cNvSpPr/>
            <p:nvPr/>
          </p:nvSpPr>
          <p:spPr>
            <a:xfrm>
              <a:off x="5484697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51296D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2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147" name="Google Shape;147;p14"/>
            <p:cNvSpPr/>
            <p:nvPr/>
          </p:nvSpPr>
          <p:spPr>
            <a:xfrm>
              <a:off x="6055288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1</a:t>
              </a:r>
              <a:endParaRPr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</p:grpSp>
      <p:grpSp>
        <p:nvGrpSpPr>
          <p:cNvPr id="148" name="Google Shape;148;p14"/>
          <p:cNvGrpSpPr/>
          <p:nvPr/>
        </p:nvGrpSpPr>
        <p:grpSpPr>
          <a:xfrm>
            <a:off x="1399850" y="1593175"/>
            <a:ext cx="2459875" cy="292500"/>
            <a:chOff x="1399850" y="1761725"/>
            <a:chExt cx="2459875" cy="292500"/>
          </a:xfrm>
        </p:grpSpPr>
        <p:sp>
          <p:nvSpPr>
            <p:cNvPr id="149" name="Google Shape;149;p14"/>
            <p:cNvSpPr txBox="1"/>
            <p:nvPr/>
          </p:nvSpPr>
          <p:spPr>
            <a:xfrm flipH="1">
              <a:off x="1399850" y="1761725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a)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50" name="Google Shape;150;p14"/>
            <p:cNvSpPr txBox="1"/>
            <p:nvPr/>
          </p:nvSpPr>
          <p:spPr>
            <a:xfrm flipH="1">
              <a:off x="1727925" y="1761725"/>
              <a:ext cx="21318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1 more than 4 is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151" name="Google Shape;151;p14"/>
          <p:cNvSpPr/>
          <p:nvPr/>
        </p:nvSpPr>
        <p:spPr>
          <a:xfrm>
            <a:off x="3935925" y="1400875"/>
            <a:ext cx="703800" cy="677100"/>
          </a:xfrm>
          <a:prstGeom prst="roundRect">
            <a:avLst>
              <a:gd fmla="val 8554" name="adj"/>
            </a:avLst>
          </a:prstGeom>
          <a:noFill/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52" name="Google Shape;152;p14"/>
          <p:cNvGrpSpPr/>
          <p:nvPr/>
        </p:nvGrpSpPr>
        <p:grpSpPr>
          <a:xfrm>
            <a:off x="1399850" y="2423225"/>
            <a:ext cx="2459875" cy="292500"/>
            <a:chOff x="1399850" y="1761725"/>
            <a:chExt cx="2459875" cy="292500"/>
          </a:xfrm>
        </p:grpSpPr>
        <p:sp>
          <p:nvSpPr>
            <p:cNvPr id="153" name="Google Shape;153;p14"/>
            <p:cNvSpPr txBox="1"/>
            <p:nvPr/>
          </p:nvSpPr>
          <p:spPr>
            <a:xfrm flipH="1">
              <a:off x="1399850" y="1761725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b</a:t>
              </a: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)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54" name="Google Shape;154;p14"/>
            <p:cNvSpPr txBox="1"/>
            <p:nvPr/>
          </p:nvSpPr>
          <p:spPr>
            <a:xfrm flipH="1">
              <a:off x="1727925" y="1761725"/>
              <a:ext cx="21318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1 more than five is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155" name="Google Shape;155;p14"/>
          <p:cNvSpPr/>
          <p:nvPr/>
        </p:nvSpPr>
        <p:spPr>
          <a:xfrm>
            <a:off x="3935925" y="2230925"/>
            <a:ext cx="703800" cy="677100"/>
          </a:xfrm>
          <a:prstGeom prst="roundRect">
            <a:avLst>
              <a:gd fmla="val 8554" name="adj"/>
            </a:avLst>
          </a:prstGeom>
          <a:noFill/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56" name="Google Shape;156;p14"/>
          <p:cNvGrpSpPr/>
          <p:nvPr/>
        </p:nvGrpSpPr>
        <p:grpSpPr>
          <a:xfrm>
            <a:off x="1399850" y="3253275"/>
            <a:ext cx="2459875" cy="292500"/>
            <a:chOff x="1399850" y="1761725"/>
            <a:chExt cx="2459875" cy="292500"/>
          </a:xfrm>
        </p:grpSpPr>
        <p:sp>
          <p:nvSpPr>
            <p:cNvPr id="157" name="Google Shape;157;p14"/>
            <p:cNvSpPr txBox="1"/>
            <p:nvPr/>
          </p:nvSpPr>
          <p:spPr>
            <a:xfrm flipH="1">
              <a:off x="1399850" y="1761725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c</a:t>
              </a: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)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58" name="Google Shape;158;p14"/>
            <p:cNvSpPr txBox="1"/>
            <p:nvPr/>
          </p:nvSpPr>
          <p:spPr>
            <a:xfrm flipH="1">
              <a:off x="1727925" y="1761725"/>
              <a:ext cx="21318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1 more than 8 is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159" name="Google Shape;159;p14"/>
          <p:cNvSpPr/>
          <p:nvPr/>
        </p:nvSpPr>
        <p:spPr>
          <a:xfrm>
            <a:off x="3935925" y="3060975"/>
            <a:ext cx="703800" cy="677100"/>
          </a:xfrm>
          <a:prstGeom prst="roundRect">
            <a:avLst>
              <a:gd fmla="val 8554" name="adj"/>
            </a:avLst>
          </a:prstGeom>
          <a:noFill/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60" name="Google Shape;160;p14"/>
          <p:cNvGrpSpPr/>
          <p:nvPr/>
        </p:nvGrpSpPr>
        <p:grpSpPr>
          <a:xfrm>
            <a:off x="1399850" y="4083325"/>
            <a:ext cx="2459875" cy="292500"/>
            <a:chOff x="1399850" y="1761725"/>
            <a:chExt cx="2459875" cy="292500"/>
          </a:xfrm>
        </p:grpSpPr>
        <p:sp>
          <p:nvSpPr>
            <p:cNvPr id="161" name="Google Shape;161;p14"/>
            <p:cNvSpPr txBox="1"/>
            <p:nvPr/>
          </p:nvSpPr>
          <p:spPr>
            <a:xfrm flipH="1">
              <a:off x="1399850" y="1761725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d</a:t>
              </a: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)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62" name="Google Shape;162;p14"/>
            <p:cNvSpPr txBox="1"/>
            <p:nvPr/>
          </p:nvSpPr>
          <p:spPr>
            <a:xfrm flipH="1">
              <a:off x="1727925" y="1761725"/>
              <a:ext cx="21318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1 more than 1 is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163" name="Google Shape;163;p14"/>
          <p:cNvSpPr/>
          <p:nvPr/>
        </p:nvSpPr>
        <p:spPr>
          <a:xfrm>
            <a:off x="3935925" y="3891025"/>
            <a:ext cx="703800" cy="677100"/>
          </a:xfrm>
          <a:prstGeom prst="roundRect">
            <a:avLst>
              <a:gd fmla="val 8554" name="adj"/>
            </a:avLst>
          </a:prstGeom>
          <a:noFill/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4"/>
          <p:cNvSpPr/>
          <p:nvPr/>
        </p:nvSpPr>
        <p:spPr>
          <a:xfrm>
            <a:off x="910725" y="5189964"/>
            <a:ext cx="387000" cy="387000"/>
          </a:xfrm>
          <a:prstGeom prst="ellipse">
            <a:avLst/>
          </a:prstGeom>
          <a:solidFill>
            <a:srgbClr val="EBC3F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4</a:t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165" name="Google Shape;165;p14"/>
          <p:cNvSpPr txBox="1"/>
          <p:nvPr/>
        </p:nvSpPr>
        <p:spPr>
          <a:xfrm flipH="1">
            <a:off x="1399850" y="5237214"/>
            <a:ext cx="37182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rPr>
              <a:t>Write the missing numbers.</a:t>
            </a:r>
            <a:endParaRPr sz="1900">
              <a:solidFill>
                <a:srgbClr val="51296D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66" name="Google Shape;166;p14"/>
          <p:cNvGrpSpPr/>
          <p:nvPr/>
        </p:nvGrpSpPr>
        <p:grpSpPr>
          <a:xfrm>
            <a:off x="1399850" y="5981900"/>
            <a:ext cx="2243775" cy="292500"/>
            <a:chOff x="1399850" y="5981900"/>
            <a:chExt cx="2243775" cy="292500"/>
          </a:xfrm>
        </p:grpSpPr>
        <p:sp>
          <p:nvSpPr>
            <p:cNvPr id="167" name="Google Shape;167;p14"/>
            <p:cNvSpPr txBox="1"/>
            <p:nvPr/>
          </p:nvSpPr>
          <p:spPr>
            <a:xfrm flipH="1">
              <a:off x="1399850" y="5981900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a)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68" name="Google Shape;168;p14"/>
            <p:cNvSpPr txBox="1"/>
            <p:nvPr/>
          </p:nvSpPr>
          <p:spPr>
            <a:xfrm flipH="1">
              <a:off x="1727825" y="5981900"/>
              <a:ext cx="19158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1 more than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169" name="Google Shape;169;p14"/>
          <p:cNvSpPr/>
          <p:nvPr/>
        </p:nvSpPr>
        <p:spPr>
          <a:xfrm>
            <a:off x="3935925" y="5789600"/>
            <a:ext cx="703800" cy="677100"/>
          </a:xfrm>
          <a:prstGeom prst="roundRect">
            <a:avLst>
              <a:gd fmla="val 8554" name="adj"/>
            </a:avLst>
          </a:prstGeom>
          <a:noFill/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70" name="Google Shape;170;p14"/>
          <p:cNvGrpSpPr/>
          <p:nvPr/>
        </p:nvGrpSpPr>
        <p:grpSpPr>
          <a:xfrm>
            <a:off x="1399850" y="6811950"/>
            <a:ext cx="2243775" cy="292500"/>
            <a:chOff x="1399850" y="6811950"/>
            <a:chExt cx="2243775" cy="292500"/>
          </a:xfrm>
        </p:grpSpPr>
        <p:sp>
          <p:nvSpPr>
            <p:cNvPr id="171" name="Google Shape;171;p14"/>
            <p:cNvSpPr txBox="1"/>
            <p:nvPr/>
          </p:nvSpPr>
          <p:spPr>
            <a:xfrm flipH="1">
              <a:off x="1399850" y="6811950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b)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72" name="Google Shape;172;p14"/>
            <p:cNvSpPr txBox="1"/>
            <p:nvPr/>
          </p:nvSpPr>
          <p:spPr>
            <a:xfrm flipH="1">
              <a:off x="1727825" y="6811950"/>
              <a:ext cx="19158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1 more than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173" name="Google Shape;173;p14"/>
          <p:cNvSpPr/>
          <p:nvPr/>
        </p:nvSpPr>
        <p:spPr>
          <a:xfrm>
            <a:off x="3935925" y="6619650"/>
            <a:ext cx="703800" cy="677100"/>
          </a:xfrm>
          <a:prstGeom prst="roundRect">
            <a:avLst>
              <a:gd fmla="val 8554" name="adj"/>
            </a:avLst>
          </a:prstGeom>
          <a:noFill/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74" name="Google Shape;174;p14"/>
          <p:cNvGrpSpPr/>
          <p:nvPr/>
        </p:nvGrpSpPr>
        <p:grpSpPr>
          <a:xfrm>
            <a:off x="1399850" y="7642000"/>
            <a:ext cx="2243775" cy="292500"/>
            <a:chOff x="1399850" y="7642000"/>
            <a:chExt cx="2243775" cy="292500"/>
          </a:xfrm>
        </p:grpSpPr>
        <p:sp>
          <p:nvSpPr>
            <p:cNvPr id="175" name="Google Shape;175;p14"/>
            <p:cNvSpPr txBox="1"/>
            <p:nvPr/>
          </p:nvSpPr>
          <p:spPr>
            <a:xfrm flipH="1">
              <a:off x="1399850" y="7642000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c)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76" name="Google Shape;176;p14"/>
            <p:cNvSpPr txBox="1"/>
            <p:nvPr/>
          </p:nvSpPr>
          <p:spPr>
            <a:xfrm flipH="1">
              <a:off x="1727825" y="7642000"/>
              <a:ext cx="19158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51296D"/>
                  </a:solidFill>
                  <a:latin typeface="Sour Gummy"/>
                  <a:ea typeface="Sour Gummy"/>
                  <a:cs typeface="Sour Gummy"/>
                  <a:sym typeface="Sour Gummy"/>
                </a:rPr>
                <a:t>1 more than</a:t>
              </a:r>
              <a:endParaRPr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177" name="Google Shape;177;p14"/>
          <p:cNvSpPr/>
          <p:nvPr/>
        </p:nvSpPr>
        <p:spPr>
          <a:xfrm>
            <a:off x="3935925" y="7449700"/>
            <a:ext cx="703800" cy="677100"/>
          </a:xfrm>
          <a:prstGeom prst="roundRect">
            <a:avLst>
              <a:gd fmla="val 8554" name="adj"/>
            </a:avLst>
          </a:prstGeom>
          <a:noFill/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4"/>
          <p:cNvSpPr txBox="1"/>
          <p:nvPr/>
        </p:nvSpPr>
        <p:spPr>
          <a:xfrm flipH="1">
            <a:off x="4743150" y="5981900"/>
            <a:ext cx="16944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rPr>
              <a:t>is two</a:t>
            </a:r>
            <a:endParaRPr sz="1900">
              <a:solidFill>
                <a:srgbClr val="51296D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179" name="Google Shape;179;p14"/>
          <p:cNvSpPr txBox="1"/>
          <p:nvPr/>
        </p:nvSpPr>
        <p:spPr>
          <a:xfrm flipH="1">
            <a:off x="4743150" y="6811950"/>
            <a:ext cx="16944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rPr>
              <a:t>is 5</a:t>
            </a:r>
            <a:endParaRPr sz="1900">
              <a:solidFill>
                <a:srgbClr val="51296D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180" name="Google Shape;180;p14"/>
          <p:cNvSpPr txBox="1"/>
          <p:nvPr/>
        </p:nvSpPr>
        <p:spPr>
          <a:xfrm flipH="1">
            <a:off x="4743150" y="7642000"/>
            <a:ext cx="16944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rPr>
              <a:t>is 8</a:t>
            </a:r>
            <a:endParaRPr sz="1900">
              <a:solidFill>
                <a:srgbClr val="51296D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181" name="Google Shape;181;p14"/>
          <p:cNvSpPr/>
          <p:nvPr/>
        </p:nvSpPr>
        <p:spPr>
          <a:xfrm>
            <a:off x="910725" y="8881264"/>
            <a:ext cx="387000" cy="387000"/>
          </a:xfrm>
          <a:prstGeom prst="ellipse">
            <a:avLst/>
          </a:prstGeom>
          <a:solidFill>
            <a:srgbClr val="EBC3FF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51296D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5</a:t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182" name="Google Shape;182;p14"/>
          <p:cNvSpPr txBox="1"/>
          <p:nvPr/>
        </p:nvSpPr>
        <p:spPr>
          <a:xfrm flipH="1">
            <a:off x="1399725" y="8928514"/>
            <a:ext cx="52251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rPr>
              <a:t>Color the number </a:t>
            </a:r>
            <a:r>
              <a:rPr lang="en"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rPr>
              <a:t>that</a:t>
            </a:r>
            <a:r>
              <a:rPr lang="en" sz="1900">
                <a:solidFill>
                  <a:srgbClr val="51296D"/>
                </a:solidFill>
                <a:latin typeface="Sour Gummy"/>
                <a:ea typeface="Sour Gummy"/>
                <a:cs typeface="Sour Gummy"/>
                <a:sym typeface="Sour Gummy"/>
              </a:rPr>
              <a:t> is 1 more than 6</a:t>
            </a:r>
            <a:endParaRPr sz="1900">
              <a:solidFill>
                <a:srgbClr val="51296D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183" name="Google Shape;183;p14"/>
          <p:cNvSpPr/>
          <p:nvPr/>
        </p:nvSpPr>
        <p:spPr>
          <a:xfrm>
            <a:off x="2261400" y="10123200"/>
            <a:ext cx="3037200" cy="5688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51296D"/>
          </a:solidFill>
          <a:ln cap="flat" cmpd="sng" w="19050">
            <a:solidFill>
              <a:srgbClr val="51296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Sour Gummy"/>
                <a:ea typeface="Sour Gummy"/>
                <a:cs typeface="Sour Gummy"/>
                <a:sym typeface="Sour Gummy"/>
              </a:rPr>
              <a:t>More templates on </a:t>
            </a:r>
            <a:r>
              <a:rPr lang="en" sz="1600" u="sng">
                <a:solidFill>
                  <a:srgbClr val="FFFFFF"/>
                </a:solidFill>
                <a:latin typeface="Sour Gummy"/>
                <a:ea typeface="Sour Gummy"/>
                <a:cs typeface="Sour Gummy"/>
                <a:sym typeface="Sour Gummy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gdoc.io</a:t>
            </a:r>
            <a:endParaRPr sz="1600">
              <a:solidFill>
                <a:srgbClr val="FFFFFF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"/>
          <p:cNvSpPr/>
          <p:nvPr/>
        </p:nvSpPr>
        <p:spPr>
          <a:xfrm>
            <a:off x="0" y="0"/>
            <a:ext cx="7560000" cy="10692000"/>
          </a:xfrm>
          <a:prstGeom prst="rect">
            <a:avLst/>
          </a:prstGeom>
          <a:solidFill>
            <a:srgbClr val="A7E3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5"/>
          <p:cNvSpPr/>
          <p:nvPr/>
        </p:nvSpPr>
        <p:spPr>
          <a:xfrm>
            <a:off x="259350" y="314550"/>
            <a:ext cx="7041300" cy="10062900"/>
          </a:xfrm>
          <a:prstGeom prst="roundRect">
            <a:avLst>
              <a:gd fmla="val 4542" name="adj"/>
            </a:avLst>
          </a:prstGeom>
          <a:solidFill>
            <a:schemeClr val="lt1"/>
          </a:solidFill>
          <a:ln cap="flat" cmpd="sng" w="28575">
            <a:solidFill>
              <a:srgbClr val="347E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5"/>
          <p:cNvSpPr/>
          <p:nvPr/>
        </p:nvSpPr>
        <p:spPr>
          <a:xfrm>
            <a:off x="2022925" y="766064"/>
            <a:ext cx="3501600" cy="635100"/>
          </a:xfrm>
          <a:prstGeom prst="roundRect">
            <a:avLst>
              <a:gd fmla="val 16667" name="adj"/>
            </a:avLst>
          </a:prstGeom>
          <a:solidFill>
            <a:srgbClr val="A7E3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1 LESS</a:t>
            </a:r>
            <a:endParaRPr sz="2200">
              <a:solidFill>
                <a:srgbClr val="347E8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191" name="Google Shape;191;p15"/>
          <p:cNvSpPr/>
          <p:nvPr/>
        </p:nvSpPr>
        <p:spPr>
          <a:xfrm>
            <a:off x="910725" y="1750125"/>
            <a:ext cx="387000" cy="387000"/>
          </a:xfrm>
          <a:prstGeom prst="ellipse">
            <a:avLst/>
          </a:prstGeom>
          <a:solidFill>
            <a:srgbClr val="A7E3E8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1</a:t>
            </a:r>
            <a:endParaRPr sz="2200">
              <a:solidFill>
                <a:srgbClr val="347E8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192" name="Google Shape;192;p15"/>
          <p:cNvSpPr txBox="1"/>
          <p:nvPr/>
        </p:nvSpPr>
        <p:spPr>
          <a:xfrm flipH="1">
            <a:off x="1404900" y="1797375"/>
            <a:ext cx="37182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rPr>
              <a:t>Here is 5</a:t>
            </a:r>
            <a:endParaRPr sz="1900">
              <a:solidFill>
                <a:srgbClr val="347E84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193" name="Google Shape;193;p15"/>
          <p:cNvGrpSpPr/>
          <p:nvPr/>
        </p:nvGrpSpPr>
        <p:grpSpPr>
          <a:xfrm>
            <a:off x="2490100" y="2266275"/>
            <a:ext cx="2578500" cy="994575"/>
            <a:chOff x="2490100" y="2266275"/>
            <a:chExt cx="2578500" cy="994575"/>
          </a:xfrm>
        </p:grpSpPr>
        <p:sp>
          <p:nvSpPr>
            <p:cNvPr id="194" name="Google Shape;194;p15"/>
            <p:cNvSpPr/>
            <p:nvPr/>
          </p:nvSpPr>
          <p:spPr>
            <a:xfrm>
              <a:off x="2490100" y="2266350"/>
              <a:ext cx="2578500" cy="994500"/>
            </a:xfrm>
            <a:prstGeom prst="roundRect">
              <a:avLst>
                <a:gd fmla="val 12912" name="adj"/>
              </a:avLst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95" name="Google Shape;195;p15"/>
            <p:cNvCxnSpPr>
              <a:stCxn id="194" idx="1"/>
              <a:endCxn id="194" idx="3"/>
            </p:cNvCxnSpPr>
            <p:nvPr/>
          </p:nvCxnSpPr>
          <p:spPr>
            <a:xfrm>
              <a:off x="2490100" y="2763600"/>
              <a:ext cx="2578500" cy="0"/>
            </a:xfrm>
            <a:prstGeom prst="straightConnector1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96" name="Google Shape;196;p15"/>
            <p:cNvCxnSpPr/>
            <p:nvPr/>
          </p:nvCxnSpPr>
          <p:spPr>
            <a:xfrm>
              <a:off x="30058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97" name="Google Shape;197;p15"/>
            <p:cNvCxnSpPr/>
            <p:nvPr/>
          </p:nvCxnSpPr>
          <p:spPr>
            <a:xfrm>
              <a:off x="45529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98" name="Google Shape;198;p15"/>
            <p:cNvCxnSpPr/>
            <p:nvPr/>
          </p:nvCxnSpPr>
          <p:spPr>
            <a:xfrm>
              <a:off x="40372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99" name="Google Shape;199;p15"/>
            <p:cNvCxnSpPr/>
            <p:nvPr/>
          </p:nvCxnSpPr>
          <p:spPr>
            <a:xfrm>
              <a:off x="35215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200" name="Google Shape;200;p15"/>
          <p:cNvSpPr/>
          <p:nvPr/>
        </p:nvSpPr>
        <p:spPr>
          <a:xfrm>
            <a:off x="2607100" y="2374125"/>
            <a:ext cx="281700" cy="281700"/>
          </a:xfrm>
          <a:prstGeom prst="ellipse">
            <a:avLst/>
          </a:prstGeom>
          <a:solidFill>
            <a:srgbClr val="A7E3E8"/>
          </a:solidFill>
          <a:ln cap="flat" cmpd="sng" w="19050">
            <a:solidFill>
              <a:srgbClr val="347E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201" name="Google Shape;201;p15"/>
          <p:cNvSpPr/>
          <p:nvPr/>
        </p:nvSpPr>
        <p:spPr>
          <a:xfrm>
            <a:off x="3122800" y="2374125"/>
            <a:ext cx="281700" cy="281700"/>
          </a:xfrm>
          <a:prstGeom prst="ellipse">
            <a:avLst/>
          </a:prstGeom>
          <a:solidFill>
            <a:srgbClr val="A7E3E8"/>
          </a:solidFill>
          <a:ln cap="flat" cmpd="sng" w="19050">
            <a:solidFill>
              <a:srgbClr val="347E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202" name="Google Shape;202;p15"/>
          <p:cNvSpPr/>
          <p:nvPr/>
        </p:nvSpPr>
        <p:spPr>
          <a:xfrm>
            <a:off x="3638500" y="2374125"/>
            <a:ext cx="281700" cy="281700"/>
          </a:xfrm>
          <a:prstGeom prst="ellipse">
            <a:avLst/>
          </a:prstGeom>
          <a:solidFill>
            <a:srgbClr val="A7E3E8"/>
          </a:solidFill>
          <a:ln cap="flat" cmpd="sng" w="19050">
            <a:solidFill>
              <a:srgbClr val="347E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grpSp>
        <p:nvGrpSpPr>
          <p:cNvPr id="203" name="Google Shape;203;p15"/>
          <p:cNvGrpSpPr/>
          <p:nvPr/>
        </p:nvGrpSpPr>
        <p:grpSpPr>
          <a:xfrm>
            <a:off x="2490100" y="5974067"/>
            <a:ext cx="2578500" cy="994575"/>
            <a:chOff x="2490100" y="2266275"/>
            <a:chExt cx="2578500" cy="994575"/>
          </a:xfrm>
        </p:grpSpPr>
        <p:sp>
          <p:nvSpPr>
            <p:cNvPr id="204" name="Google Shape;204;p15"/>
            <p:cNvSpPr/>
            <p:nvPr/>
          </p:nvSpPr>
          <p:spPr>
            <a:xfrm>
              <a:off x="2490100" y="2266350"/>
              <a:ext cx="2578500" cy="994500"/>
            </a:xfrm>
            <a:prstGeom prst="roundRect">
              <a:avLst>
                <a:gd fmla="val 12912" name="adj"/>
              </a:avLst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05" name="Google Shape;205;p15"/>
            <p:cNvCxnSpPr>
              <a:stCxn id="204" idx="1"/>
              <a:endCxn id="204" idx="3"/>
            </p:cNvCxnSpPr>
            <p:nvPr/>
          </p:nvCxnSpPr>
          <p:spPr>
            <a:xfrm>
              <a:off x="2490100" y="2763600"/>
              <a:ext cx="2578500" cy="0"/>
            </a:xfrm>
            <a:prstGeom prst="straightConnector1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6" name="Google Shape;206;p15"/>
            <p:cNvCxnSpPr/>
            <p:nvPr/>
          </p:nvCxnSpPr>
          <p:spPr>
            <a:xfrm>
              <a:off x="30058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7" name="Google Shape;207;p15"/>
            <p:cNvCxnSpPr/>
            <p:nvPr/>
          </p:nvCxnSpPr>
          <p:spPr>
            <a:xfrm>
              <a:off x="45529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8" name="Google Shape;208;p15"/>
            <p:cNvCxnSpPr/>
            <p:nvPr/>
          </p:nvCxnSpPr>
          <p:spPr>
            <a:xfrm>
              <a:off x="40372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9" name="Google Shape;209;p15"/>
            <p:cNvCxnSpPr/>
            <p:nvPr/>
          </p:nvCxnSpPr>
          <p:spPr>
            <a:xfrm>
              <a:off x="3521500" y="2266275"/>
              <a:ext cx="0" cy="994500"/>
            </a:xfrm>
            <a:prstGeom prst="straightConnector1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10" name="Google Shape;210;p15"/>
          <p:cNvGrpSpPr/>
          <p:nvPr/>
        </p:nvGrpSpPr>
        <p:grpSpPr>
          <a:xfrm>
            <a:off x="910725" y="8003850"/>
            <a:ext cx="5714100" cy="568800"/>
            <a:chOff x="910725" y="8003850"/>
            <a:chExt cx="5714100" cy="568800"/>
          </a:xfrm>
        </p:grpSpPr>
        <p:sp>
          <p:nvSpPr>
            <p:cNvPr id="211" name="Google Shape;211;p15"/>
            <p:cNvSpPr/>
            <p:nvPr/>
          </p:nvSpPr>
          <p:spPr>
            <a:xfrm>
              <a:off x="910725" y="8003850"/>
              <a:ext cx="5714100" cy="568800"/>
            </a:xfrm>
            <a:prstGeom prst="roundRect">
              <a:avLst>
                <a:gd fmla="val 24328" name="adj"/>
              </a:avLst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15"/>
            <p:cNvSpPr/>
            <p:nvPr/>
          </p:nvSpPr>
          <p:spPr>
            <a:xfrm>
              <a:off x="1490565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2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13" name="Google Shape;213;p15"/>
            <p:cNvSpPr/>
            <p:nvPr/>
          </p:nvSpPr>
          <p:spPr>
            <a:xfrm>
              <a:off x="919975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1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14" name="Google Shape;214;p15"/>
            <p:cNvSpPr/>
            <p:nvPr/>
          </p:nvSpPr>
          <p:spPr>
            <a:xfrm>
              <a:off x="2631746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4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15" name="Google Shape;215;p15"/>
            <p:cNvSpPr/>
            <p:nvPr/>
          </p:nvSpPr>
          <p:spPr>
            <a:xfrm>
              <a:off x="2061156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3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16" name="Google Shape;216;p15"/>
            <p:cNvSpPr/>
            <p:nvPr/>
          </p:nvSpPr>
          <p:spPr>
            <a:xfrm>
              <a:off x="3772926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6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17" name="Google Shape;217;p15"/>
            <p:cNvSpPr/>
            <p:nvPr/>
          </p:nvSpPr>
          <p:spPr>
            <a:xfrm>
              <a:off x="3202336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5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18" name="Google Shape;218;p15"/>
            <p:cNvSpPr/>
            <p:nvPr/>
          </p:nvSpPr>
          <p:spPr>
            <a:xfrm>
              <a:off x="4914107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8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19" name="Google Shape;219;p15"/>
            <p:cNvSpPr/>
            <p:nvPr/>
          </p:nvSpPr>
          <p:spPr>
            <a:xfrm>
              <a:off x="4343517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7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20" name="Google Shape;220;p15"/>
            <p:cNvSpPr/>
            <p:nvPr/>
          </p:nvSpPr>
          <p:spPr>
            <a:xfrm>
              <a:off x="5484697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9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21" name="Google Shape;221;p15"/>
            <p:cNvSpPr/>
            <p:nvPr/>
          </p:nvSpPr>
          <p:spPr>
            <a:xfrm>
              <a:off x="6055288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10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</p:grpSp>
      <p:sp>
        <p:nvSpPr>
          <p:cNvPr id="222" name="Google Shape;222;p15"/>
          <p:cNvSpPr/>
          <p:nvPr/>
        </p:nvSpPr>
        <p:spPr>
          <a:xfrm>
            <a:off x="910725" y="7445725"/>
            <a:ext cx="387000" cy="387000"/>
          </a:xfrm>
          <a:prstGeom prst="ellipse">
            <a:avLst/>
          </a:prstGeom>
          <a:solidFill>
            <a:srgbClr val="A7E3E8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3</a:t>
            </a:r>
            <a:endParaRPr sz="2200">
              <a:solidFill>
                <a:srgbClr val="347E8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grpSp>
        <p:nvGrpSpPr>
          <p:cNvPr id="223" name="Google Shape;223;p15"/>
          <p:cNvGrpSpPr/>
          <p:nvPr/>
        </p:nvGrpSpPr>
        <p:grpSpPr>
          <a:xfrm>
            <a:off x="1399850" y="7492975"/>
            <a:ext cx="4046200" cy="292500"/>
            <a:chOff x="1399850" y="1761725"/>
            <a:chExt cx="4046200" cy="292500"/>
          </a:xfrm>
        </p:grpSpPr>
        <p:sp>
          <p:nvSpPr>
            <p:cNvPr id="224" name="Google Shape;224;p15"/>
            <p:cNvSpPr txBox="1"/>
            <p:nvPr/>
          </p:nvSpPr>
          <p:spPr>
            <a:xfrm flipH="1">
              <a:off x="1399850" y="1761725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a)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25" name="Google Shape;225;p15"/>
            <p:cNvSpPr txBox="1"/>
            <p:nvPr/>
          </p:nvSpPr>
          <p:spPr>
            <a:xfrm flipH="1">
              <a:off x="1727850" y="1761725"/>
              <a:ext cx="37182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Circle 1 less than 4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226" name="Google Shape;226;p15"/>
          <p:cNvGrpSpPr/>
          <p:nvPr/>
        </p:nvGrpSpPr>
        <p:grpSpPr>
          <a:xfrm>
            <a:off x="910725" y="9374525"/>
            <a:ext cx="5714100" cy="568800"/>
            <a:chOff x="910725" y="8003850"/>
            <a:chExt cx="5714100" cy="568800"/>
          </a:xfrm>
        </p:grpSpPr>
        <p:sp>
          <p:nvSpPr>
            <p:cNvPr id="227" name="Google Shape;227;p15"/>
            <p:cNvSpPr/>
            <p:nvPr/>
          </p:nvSpPr>
          <p:spPr>
            <a:xfrm>
              <a:off x="910725" y="8003850"/>
              <a:ext cx="5714100" cy="568800"/>
            </a:xfrm>
            <a:prstGeom prst="roundRect">
              <a:avLst>
                <a:gd fmla="val 24328" name="adj"/>
              </a:avLst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15"/>
            <p:cNvSpPr/>
            <p:nvPr/>
          </p:nvSpPr>
          <p:spPr>
            <a:xfrm>
              <a:off x="1490565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2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29" name="Google Shape;229;p15"/>
            <p:cNvSpPr/>
            <p:nvPr/>
          </p:nvSpPr>
          <p:spPr>
            <a:xfrm>
              <a:off x="919975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1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30" name="Google Shape;230;p15"/>
            <p:cNvSpPr/>
            <p:nvPr/>
          </p:nvSpPr>
          <p:spPr>
            <a:xfrm>
              <a:off x="2631746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4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31" name="Google Shape;231;p15"/>
            <p:cNvSpPr/>
            <p:nvPr/>
          </p:nvSpPr>
          <p:spPr>
            <a:xfrm>
              <a:off x="2061156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3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32" name="Google Shape;232;p15"/>
            <p:cNvSpPr/>
            <p:nvPr/>
          </p:nvSpPr>
          <p:spPr>
            <a:xfrm>
              <a:off x="3772926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6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33" name="Google Shape;233;p15"/>
            <p:cNvSpPr/>
            <p:nvPr/>
          </p:nvSpPr>
          <p:spPr>
            <a:xfrm>
              <a:off x="3202336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5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34" name="Google Shape;234;p15"/>
            <p:cNvSpPr/>
            <p:nvPr/>
          </p:nvSpPr>
          <p:spPr>
            <a:xfrm>
              <a:off x="4914107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8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35" name="Google Shape;235;p15"/>
            <p:cNvSpPr/>
            <p:nvPr/>
          </p:nvSpPr>
          <p:spPr>
            <a:xfrm>
              <a:off x="4343517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7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36" name="Google Shape;236;p15"/>
            <p:cNvSpPr/>
            <p:nvPr/>
          </p:nvSpPr>
          <p:spPr>
            <a:xfrm>
              <a:off x="5484697" y="8003850"/>
              <a:ext cx="568800" cy="568800"/>
            </a:xfrm>
            <a:prstGeom prst="rect">
              <a:avLst/>
            </a:prstGeom>
            <a:noFill/>
            <a:ln cap="flat" cmpd="sng" w="19050">
              <a:solidFill>
                <a:srgbClr val="347E8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9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  <p:sp>
          <p:nvSpPr>
            <p:cNvPr id="237" name="Google Shape;237;p15"/>
            <p:cNvSpPr/>
            <p:nvPr/>
          </p:nvSpPr>
          <p:spPr>
            <a:xfrm>
              <a:off x="6055288" y="8003850"/>
              <a:ext cx="568800" cy="568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200">
                  <a:solidFill>
                    <a:srgbClr val="347E84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rPr>
                <a:t>10</a:t>
              </a:r>
              <a:endParaRPr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endParaRPr>
            </a:p>
          </p:txBody>
        </p:sp>
      </p:grpSp>
      <p:grpSp>
        <p:nvGrpSpPr>
          <p:cNvPr id="238" name="Google Shape;238;p15"/>
          <p:cNvGrpSpPr/>
          <p:nvPr/>
        </p:nvGrpSpPr>
        <p:grpSpPr>
          <a:xfrm>
            <a:off x="1399850" y="8828000"/>
            <a:ext cx="4046200" cy="292500"/>
            <a:chOff x="1399850" y="1761725"/>
            <a:chExt cx="4046200" cy="292500"/>
          </a:xfrm>
        </p:grpSpPr>
        <p:sp>
          <p:nvSpPr>
            <p:cNvPr id="239" name="Google Shape;239;p15"/>
            <p:cNvSpPr txBox="1"/>
            <p:nvPr/>
          </p:nvSpPr>
          <p:spPr>
            <a:xfrm flipH="1">
              <a:off x="1399850" y="1761725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b)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40" name="Google Shape;240;p15"/>
            <p:cNvSpPr txBox="1"/>
            <p:nvPr/>
          </p:nvSpPr>
          <p:spPr>
            <a:xfrm flipH="1">
              <a:off x="1727850" y="1761725"/>
              <a:ext cx="37182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Circle 1 more than 8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241" name="Google Shape;241;p15"/>
          <p:cNvSpPr/>
          <p:nvPr/>
        </p:nvSpPr>
        <p:spPr>
          <a:xfrm>
            <a:off x="4154200" y="2374125"/>
            <a:ext cx="281700" cy="281700"/>
          </a:xfrm>
          <a:prstGeom prst="ellipse">
            <a:avLst/>
          </a:prstGeom>
          <a:solidFill>
            <a:srgbClr val="A7E3E8"/>
          </a:solidFill>
          <a:ln cap="flat" cmpd="sng" w="19050">
            <a:solidFill>
              <a:srgbClr val="347E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242" name="Google Shape;242;p15"/>
          <p:cNvSpPr/>
          <p:nvPr/>
        </p:nvSpPr>
        <p:spPr>
          <a:xfrm>
            <a:off x="4669900" y="2374125"/>
            <a:ext cx="281700" cy="281700"/>
          </a:xfrm>
          <a:prstGeom prst="ellipse">
            <a:avLst/>
          </a:prstGeom>
          <a:solidFill>
            <a:srgbClr val="A7E3E8"/>
          </a:solidFill>
          <a:ln cap="flat" cmpd="sng" w="19050">
            <a:solidFill>
              <a:srgbClr val="347E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51296D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grpSp>
        <p:nvGrpSpPr>
          <p:cNvPr id="243" name="Google Shape;243;p15"/>
          <p:cNvGrpSpPr/>
          <p:nvPr/>
        </p:nvGrpSpPr>
        <p:grpSpPr>
          <a:xfrm>
            <a:off x="1004163" y="3615625"/>
            <a:ext cx="5551675" cy="1499121"/>
            <a:chOff x="910725" y="3615625"/>
            <a:chExt cx="5551675" cy="1499121"/>
          </a:xfrm>
        </p:grpSpPr>
        <p:sp>
          <p:nvSpPr>
            <p:cNvPr id="244" name="Google Shape;244;p15"/>
            <p:cNvSpPr txBox="1"/>
            <p:nvPr/>
          </p:nvSpPr>
          <p:spPr>
            <a:xfrm flipH="1">
              <a:off x="910725" y="3615625"/>
              <a:ext cx="25785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Tick 1 less than 5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grpSp>
          <p:nvGrpSpPr>
            <p:cNvPr id="245" name="Google Shape;245;p15"/>
            <p:cNvGrpSpPr/>
            <p:nvPr/>
          </p:nvGrpSpPr>
          <p:grpSpPr>
            <a:xfrm>
              <a:off x="910725" y="4120171"/>
              <a:ext cx="2578500" cy="994575"/>
              <a:chOff x="910725" y="4120171"/>
              <a:chExt cx="2578500" cy="994575"/>
            </a:xfrm>
          </p:grpSpPr>
          <p:grpSp>
            <p:nvGrpSpPr>
              <p:cNvPr id="246" name="Google Shape;246;p15"/>
              <p:cNvGrpSpPr/>
              <p:nvPr/>
            </p:nvGrpSpPr>
            <p:grpSpPr>
              <a:xfrm>
                <a:off x="910725" y="4120171"/>
                <a:ext cx="2578500" cy="994575"/>
                <a:chOff x="2490100" y="2266275"/>
                <a:chExt cx="2578500" cy="994575"/>
              </a:xfrm>
            </p:grpSpPr>
            <p:sp>
              <p:nvSpPr>
                <p:cNvPr id="247" name="Google Shape;247;p15"/>
                <p:cNvSpPr/>
                <p:nvPr/>
              </p:nvSpPr>
              <p:spPr>
                <a:xfrm>
                  <a:off x="2490100" y="2266350"/>
                  <a:ext cx="2578500" cy="994500"/>
                </a:xfrm>
                <a:prstGeom prst="roundRect">
                  <a:avLst>
                    <a:gd fmla="val 12912" name="adj"/>
                  </a:avLst>
                </a:prstGeom>
                <a:noFill/>
                <a:ln cap="flat" cmpd="sng" w="19050">
                  <a:solidFill>
                    <a:srgbClr val="347E8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48" name="Google Shape;248;p15"/>
                <p:cNvCxnSpPr>
                  <a:stCxn id="247" idx="1"/>
                  <a:endCxn id="247" idx="3"/>
                </p:cNvCxnSpPr>
                <p:nvPr/>
              </p:nvCxnSpPr>
              <p:spPr>
                <a:xfrm>
                  <a:off x="2490100" y="2763600"/>
                  <a:ext cx="25785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347E84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49" name="Google Shape;249;p15"/>
                <p:cNvCxnSpPr/>
                <p:nvPr/>
              </p:nvCxnSpPr>
              <p:spPr>
                <a:xfrm>
                  <a:off x="3005800" y="2266275"/>
                  <a:ext cx="0" cy="9945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347E84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0" name="Google Shape;250;p15"/>
                <p:cNvCxnSpPr/>
                <p:nvPr/>
              </p:nvCxnSpPr>
              <p:spPr>
                <a:xfrm>
                  <a:off x="4552900" y="2266275"/>
                  <a:ext cx="0" cy="9945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347E84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1" name="Google Shape;251;p15"/>
                <p:cNvCxnSpPr/>
                <p:nvPr/>
              </p:nvCxnSpPr>
              <p:spPr>
                <a:xfrm>
                  <a:off x="4037200" y="2266275"/>
                  <a:ext cx="0" cy="9945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347E84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2" name="Google Shape;252;p15"/>
                <p:cNvCxnSpPr/>
                <p:nvPr/>
              </p:nvCxnSpPr>
              <p:spPr>
                <a:xfrm>
                  <a:off x="3521500" y="2266275"/>
                  <a:ext cx="0" cy="9945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347E84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253" name="Google Shape;253;p15"/>
              <p:cNvSpPr/>
              <p:nvPr/>
            </p:nvSpPr>
            <p:spPr>
              <a:xfrm>
                <a:off x="1027725" y="4228021"/>
                <a:ext cx="281700" cy="281700"/>
              </a:xfrm>
              <a:prstGeom prst="ellipse">
                <a:avLst/>
              </a:prstGeom>
              <a:solidFill>
                <a:srgbClr val="A7E3E8"/>
              </a:solidFill>
              <a:ln cap="flat" cmpd="sng" w="19050">
                <a:solidFill>
                  <a:srgbClr val="347E8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  <p:sp>
            <p:nvSpPr>
              <p:cNvPr id="254" name="Google Shape;254;p15"/>
              <p:cNvSpPr/>
              <p:nvPr/>
            </p:nvSpPr>
            <p:spPr>
              <a:xfrm>
                <a:off x="1543425" y="4228021"/>
                <a:ext cx="281700" cy="281700"/>
              </a:xfrm>
              <a:prstGeom prst="ellipse">
                <a:avLst/>
              </a:prstGeom>
              <a:solidFill>
                <a:srgbClr val="A7E3E8"/>
              </a:solidFill>
              <a:ln cap="flat" cmpd="sng" w="19050">
                <a:solidFill>
                  <a:srgbClr val="347E8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  <p:sp>
            <p:nvSpPr>
              <p:cNvPr id="255" name="Google Shape;255;p15"/>
              <p:cNvSpPr/>
              <p:nvPr/>
            </p:nvSpPr>
            <p:spPr>
              <a:xfrm>
                <a:off x="2059125" y="4228021"/>
                <a:ext cx="281700" cy="281700"/>
              </a:xfrm>
              <a:prstGeom prst="ellipse">
                <a:avLst/>
              </a:prstGeom>
              <a:solidFill>
                <a:srgbClr val="A7E3E8"/>
              </a:solidFill>
              <a:ln cap="flat" cmpd="sng" w="19050">
                <a:solidFill>
                  <a:srgbClr val="347E8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  <p:sp>
            <p:nvSpPr>
              <p:cNvPr id="256" name="Google Shape;256;p15"/>
              <p:cNvSpPr/>
              <p:nvPr/>
            </p:nvSpPr>
            <p:spPr>
              <a:xfrm>
                <a:off x="2574825" y="4228021"/>
                <a:ext cx="281700" cy="281700"/>
              </a:xfrm>
              <a:prstGeom prst="ellipse">
                <a:avLst/>
              </a:prstGeom>
              <a:solidFill>
                <a:srgbClr val="A7E3E8"/>
              </a:solidFill>
              <a:ln cap="flat" cmpd="sng" w="19050">
                <a:solidFill>
                  <a:srgbClr val="347E8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  <p:grpSp>
          <p:nvGrpSpPr>
            <p:cNvPr id="257" name="Google Shape;257;p15"/>
            <p:cNvGrpSpPr/>
            <p:nvPr/>
          </p:nvGrpSpPr>
          <p:grpSpPr>
            <a:xfrm>
              <a:off x="3883900" y="4120171"/>
              <a:ext cx="2578500" cy="994575"/>
              <a:chOff x="3883900" y="4120171"/>
              <a:chExt cx="2578500" cy="994575"/>
            </a:xfrm>
          </p:grpSpPr>
          <p:grpSp>
            <p:nvGrpSpPr>
              <p:cNvPr id="258" name="Google Shape;258;p15"/>
              <p:cNvGrpSpPr/>
              <p:nvPr/>
            </p:nvGrpSpPr>
            <p:grpSpPr>
              <a:xfrm>
                <a:off x="3883900" y="4120171"/>
                <a:ext cx="2578500" cy="994575"/>
                <a:chOff x="2490100" y="2266275"/>
                <a:chExt cx="2578500" cy="994575"/>
              </a:xfrm>
            </p:grpSpPr>
            <p:sp>
              <p:nvSpPr>
                <p:cNvPr id="259" name="Google Shape;259;p15"/>
                <p:cNvSpPr/>
                <p:nvPr/>
              </p:nvSpPr>
              <p:spPr>
                <a:xfrm>
                  <a:off x="2490100" y="2266350"/>
                  <a:ext cx="2578500" cy="994500"/>
                </a:xfrm>
                <a:prstGeom prst="roundRect">
                  <a:avLst>
                    <a:gd fmla="val 12912" name="adj"/>
                  </a:avLst>
                </a:prstGeom>
                <a:noFill/>
                <a:ln cap="flat" cmpd="sng" w="19050">
                  <a:solidFill>
                    <a:srgbClr val="347E8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60" name="Google Shape;260;p15"/>
                <p:cNvCxnSpPr>
                  <a:stCxn id="259" idx="1"/>
                  <a:endCxn id="259" idx="3"/>
                </p:cNvCxnSpPr>
                <p:nvPr/>
              </p:nvCxnSpPr>
              <p:spPr>
                <a:xfrm>
                  <a:off x="2490100" y="2763600"/>
                  <a:ext cx="2578500" cy="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347E84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61" name="Google Shape;261;p15"/>
                <p:cNvCxnSpPr/>
                <p:nvPr/>
              </p:nvCxnSpPr>
              <p:spPr>
                <a:xfrm>
                  <a:off x="3005800" y="2266275"/>
                  <a:ext cx="0" cy="9945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347E84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62" name="Google Shape;262;p15"/>
                <p:cNvCxnSpPr/>
                <p:nvPr/>
              </p:nvCxnSpPr>
              <p:spPr>
                <a:xfrm>
                  <a:off x="4552900" y="2266275"/>
                  <a:ext cx="0" cy="9945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347E84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63" name="Google Shape;263;p15"/>
                <p:cNvCxnSpPr/>
                <p:nvPr/>
              </p:nvCxnSpPr>
              <p:spPr>
                <a:xfrm>
                  <a:off x="4037200" y="2266275"/>
                  <a:ext cx="0" cy="9945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347E84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64" name="Google Shape;264;p15"/>
                <p:cNvCxnSpPr/>
                <p:nvPr/>
              </p:nvCxnSpPr>
              <p:spPr>
                <a:xfrm>
                  <a:off x="3521500" y="2266275"/>
                  <a:ext cx="0" cy="994500"/>
                </a:xfrm>
                <a:prstGeom prst="straightConnector1">
                  <a:avLst/>
                </a:prstGeom>
                <a:noFill/>
                <a:ln cap="flat" cmpd="sng" w="19050">
                  <a:solidFill>
                    <a:srgbClr val="347E84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sp>
            <p:nvSpPr>
              <p:cNvPr id="265" name="Google Shape;265;p15"/>
              <p:cNvSpPr/>
              <p:nvPr/>
            </p:nvSpPr>
            <p:spPr>
              <a:xfrm>
                <a:off x="4000900" y="4228021"/>
                <a:ext cx="281700" cy="281700"/>
              </a:xfrm>
              <a:prstGeom prst="ellipse">
                <a:avLst/>
              </a:prstGeom>
              <a:solidFill>
                <a:srgbClr val="A7E3E8"/>
              </a:solidFill>
              <a:ln cap="flat" cmpd="sng" w="19050">
                <a:solidFill>
                  <a:srgbClr val="347E8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  <p:sp>
            <p:nvSpPr>
              <p:cNvPr id="266" name="Google Shape;266;p15"/>
              <p:cNvSpPr/>
              <p:nvPr/>
            </p:nvSpPr>
            <p:spPr>
              <a:xfrm>
                <a:off x="4516600" y="4228021"/>
                <a:ext cx="281700" cy="281700"/>
              </a:xfrm>
              <a:prstGeom prst="ellipse">
                <a:avLst/>
              </a:prstGeom>
              <a:solidFill>
                <a:srgbClr val="A7E3E8"/>
              </a:solidFill>
              <a:ln cap="flat" cmpd="sng" w="19050">
                <a:solidFill>
                  <a:srgbClr val="347E8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  <p:sp>
            <p:nvSpPr>
              <p:cNvPr id="267" name="Google Shape;267;p15"/>
              <p:cNvSpPr/>
              <p:nvPr/>
            </p:nvSpPr>
            <p:spPr>
              <a:xfrm>
                <a:off x="5032300" y="4228021"/>
                <a:ext cx="281700" cy="281700"/>
              </a:xfrm>
              <a:prstGeom prst="ellipse">
                <a:avLst/>
              </a:prstGeom>
              <a:solidFill>
                <a:srgbClr val="A7E3E8"/>
              </a:solidFill>
              <a:ln cap="flat" cmpd="sng" w="19050">
                <a:solidFill>
                  <a:srgbClr val="347E8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  <p:sp>
            <p:nvSpPr>
              <p:cNvPr id="268" name="Google Shape;268;p15"/>
              <p:cNvSpPr/>
              <p:nvPr/>
            </p:nvSpPr>
            <p:spPr>
              <a:xfrm>
                <a:off x="5548000" y="4228021"/>
                <a:ext cx="281700" cy="281700"/>
              </a:xfrm>
              <a:prstGeom prst="ellipse">
                <a:avLst/>
              </a:prstGeom>
              <a:solidFill>
                <a:srgbClr val="A7E3E8"/>
              </a:solidFill>
              <a:ln cap="flat" cmpd="sng" w="19050">
                <a:solidFill>
                  <a:srgbClr val="347E8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  <p:sp>
            <p:nvSpPr>
              <p:cNvPr id="269" name="Google Shape;269;p15"/>
              <p:cNvSpPr/>
              <p:nvPr/>
            </p:nvSpPr>
            <p:spPr>
              <a:xfrm>
                <a:off x="6063700" y="4228021"/>
                <a:ext cx="281700" cy="281700"/>
              </a:xfrm>
              <a:prstGeom prst="ellipse">
                <a:avLst/>
              </a:prstGeom>
              <a:solidFill>
                <a:srgbClr val="A7E3E8"/>
              </a:solidFill>
              <a:ln cap="flat" cmpd="sng" w="19050">
                <a:solidFill>
                  <a:srgbClr val="347E8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  <p:sp>
            <p:nvSpPr>
              <p:cNvPr id="270" name="Google Shape;270;p15"/>
              <p:cNvSpPr/>
              <p:nvPr/>
            </p:nvSpPr>
            <p:spPr>
              <a:xfrm>
                <a:off x="4000900" y="4724671"/>
                <a:ext cx="281700" cy="281700"/>
              </a:xfrm>
              <a:prstGeom prst="ellipse">
                <a:avLst/>
              </a:prstGeom>
              <a:solidFill>
                <a:srgbClr val="A7E3E8"/>
              </a:solidFill>
              <a:ln cap="flat" cmpd="sng" w="19050">
                <a:solidFill>
                  <a:srgbClr val="347E8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0" lIns="0" spcFirstLastPara="1" rIns="0" wrap="square" tIns="0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200">
                  <a:solidFill>
                    <a:srgbClr val="51296D"/>
                  </a:solidFill>
                  <a:latin typeface="Sour Gummy SemiBold"/>
                  <a:ea typeface="Sour Gummy SemiBold"/>
                  <a:cs typeface="Sour Gummy SemiBold"/>
                  <a:sym typeface="Sour Gummy SemiBold"/>
                </a:endParaRPr>
              </a:p>
            </p:txBody>
          </p:sp>
        </p:grpSp>
      </p:grpSp>
      <p:sp>
        <p:nvSpPr>
          <p:cNvPr id="271" name="Google Shape;271;p15"/>
          <p:cNvSpPr/>
          <p:nvPr/>
        </p:nvSpPr>
        <p:spPr>
          <a:xfrm>
            <a:off x="910725" y="5438850"/>
            <a:ext cx="387000" cy="387000"/>
          </a:xfrm>
          <a:prstGeom prst="ellipse">
            <a:avLst/>
          </a:prstGeom>
          <a:solidFill>
            <a:srgbClr val="A7E3E8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2</a:t>
            </a:r>
            <a:endParaRPr sz="2200">
              <a:solidFill>
                <a:srgbClr val="347E8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272" name="Google Shape;272;p15"/>
          <p:cNvSpPr txBox="1"/>
          <p:nvPr/>
        </p:nvSpPr>
        <p:spPr>
          <a:xfrm flipH="1">
            <a:off x="1404900" y="5486100"/>
            <a:ext cx="37182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rPr>
              <a:t>Draw 1 less than</a:t>
            </a:r>
            <a:r>
              <a:rPr lang="en"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rPr>
              <a:t> 8</a:t>
            </a:r>
            <a:endParaRPr sz="1900">
              <a:solidFill>
                <a:srgbClr val="347E84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6"/>
          <p:cNvSpPr/>
          <p:nvPr/>
        </p:nvSpPr>
        <p:spPr>
          <a:xfrm>
            <a:off x="-12225" y="0"/>
            <a:ext cx="7560000" cy="10692000"/>
          </a:xfrm>
          <a:prstGeom prst="rect">
            <a:avLst/>
          </a:prstGeom>
          <a:solidFill>
            <a:srgbClr val="A7E3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6"/>
          <p:cNvSpPr/>
          <p:nvPr/>
        </p:nvSpPr>
        <p:spPr>
          <a:xfrm>
            <a:off x="247125" y="314550"/>
            <a:ext cx="7041300" cy="10062900"/>
          </a:xfrm>
          <a:prstGeom prst="roundRect">
            <a:avLst>
              <a:gd fmla="val 4542" name="adj"/>
            </a:avLst>
          </a:prstGeom>
          <a:solidFill>
            <a:schemeClr val="lt1"/>
          </a:solidFill>
          <a:ln cap="flat" cmpd="sng" w="28575">
            <a:solidFill>
              <a:srgbClr val="347E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6"/>
          <p:cNvSpPr/>
          <p:nvPr/>
        </p:nvSpPr>
        <p:spPr>
          <a:xfrm>
            <a:off x="910725" y="801239"/>
            <a:ext cx="387000" cy="387000"/>
          </a:xfrm>
          <a:prstGeom prst="ellipse">
            <a:avLst/>
          </a:prstGeom>
          <a:solidFill>
            <a:srgbClr val="A7E3E8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4</a:t>
            </a:r>
            <a:endParaRPr sz="2200">
              <a:solidFill>
                <a:srgbClr val="347E8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280" name="Google Shape;280;p16"/>
          <p:cNvSpPr txBox="1"/>
          <p:nvPr/>
        </p:nvSpPr>
        <p:spPr>
          <a:xfrm flipH="1">
            <a:off x="1399850" y="848489"/>
            <a:ext cx="37182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rPr>
              <a:t>Write the missing numbers.</a:t>
            </a:r>
            <a:endParaRPr sz="1900">
              <a:solidFill>
                <a:srgbClr val="347E84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281" name="Google Shape;281;p16"/>
          <p:cNvGrpSpPr/>
          <p:nvPr/>
        </p:nvGrpSpPr>
        <p:grpSpPr>
          <a:xfrm>
            <a:off x="1399850" y="1593175"/>
            <a:ext cx="2459875" cy="292500"/>
            <a:chOff x="1399850" y="1761725"/>
            <a:chExt cx="2459875" cy="292500"/>
          </a:xfrm>
        </p:grpSpPr>
        <p:sp>
          <p:nvSpPr>
            <p:cNvPr id="282" name="Google Shape;282;p16"/>
            <p:cNvSpPr txBox="1"/>
            <p:nvPr/>
          </p:nvSpPr>
          <p:spPr>
            <a:xfrm flipH="1">
              <a:off x="1399850" y="1761725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a)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83" name="Google Shape;283;p16"/>
            <p:cNvSpPr txBox="1"/>
            <p:nvPr/>
          </p:nvSpPr>
          <p:spPr>
            <a:xfrm flipH="1">
              <a:off x="1727925" y="1761725"/>
              <a:ext cx="21318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1 less than seven is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284" name="Google Shape;284;p16"/>
          <p:cNvSpPr/>
          <p:nvPr/>
        </p:nvSpPr>
        <p:spPr>
          <a:xfrm>
            <a:off x="3935925" y="1400875"/>
            <a:ext cx="703800" cy="677100"/>
          </a:xfrm>
          <a:prstGeom prst="roundRect">
            <a:avLst>
              <a:gd fmla="val 8554" name="adj"/>
            </a:avLst>
          </a:prstGeom>
          <a:noFill/>
          <a:ln cap="flat" cmpd="sng" w="19050">
            <a:solidFill>
              <a:srgbClr val="347E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85" name="Google Shape;285;p16"/>
          <p:cNvGrpSpPr/>
          <p:nvPr/>
        </p:nvGrpSpPr>
        <p:grpSpPr>
          <a:xfrm>
            <a:off x="1399850" y="2423225"/>
            <a:ext cx="2459875" cy="292500"/>
            <a:chOff x="1399850" y="1761725"/>
            <a:chExt cx="2459875" cy="292500"/>
          </a:xfrm>
        </p:grpSpPr>
        <p:sp>
          <p:nvSpPr>
            <p:cNvPr id="286" name="Google Shape;286;p16"/>
            <p:cNvSpPr txBox="1"/>
            <p:nvPr/>
          </p:nvSpPr>
          <p:spPr>
            <a:xfrm flipH="1">
              <a:off x="1399850" y="1761725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b)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87" name="Google Shape;287;p16"/>
            <p:cNvSpPr txBox="1"/>
            <p:nvPr/>
          </p:nvSpPr>
          <p:spPr>
            <a:xfrm flipH="1">
              <a:off x="1727925" y="1761725"/>
              <a:ext cx="21318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1 less than 7 is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288" name="Google Shape;288;p16"/>
          <p:cNvSpPr/>
          <p:nvPr/>
        </p:nvSpPr>
        <p:spPr>
          <a:xfrm>
            <a:off x="3935925" y="2230925"/>
            <a:ext cx="703800" cy="677100"/>
          </a:xfrm>
          <a:prstGeom prst="roundRect">
            <a:avLst>
              <a:gd fmla="val 8554" name="adj"/>
            </a:avLst>
          </a:prstGeom>
          <a:noFill/>
          <a:ln cap="flat" cmpd="sng" w="19050">
            <a:solidFill>
              <a:srgbClr val="347E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89" name="Google Shape;289;p16"/>
          <p:cNvGrpSpPr/>
          <p:nvPr/>
        </p:nvGrpSpPr>
        <p:grpSpPr>
          <a:xfrm>
            <a:off x="1399850" y="3253275"/>
            <a:ext cx="2459875" cy="292500"/>
            <a:chOff x="1399850" y="1761725"/>
            <a:chExt cx="2459875" cy="292500"/>
          </a:xfrm>
        </p:grpSpPr>
        <p:sp>
          <p:nvSpPr>
            <p:cNvPr id="290" name="Google Shape;290;p16"/>
            <p:cNvSpPr txBox="1"/>
            <p:nvPr/>
          </p:nvSpPr>
          <p:spPr>
            <a:xfrm flipH="1">
              <a:off x="1399850" y="1761725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c)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91" name="Google Shape;291;p16"/>
            <p:cNvSpPr txBox="1"/>
            <p:nvPr/>
          </p:nvSpPr>
          <p:spPr>
            <a:xfrm flipH="1">
              <a:off x="1727925" y="1761725"/>
              <a:ext cx="21318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1 less than 9 is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292" name="Google Shape;292;p16"/>
          <p:cNvSpPr/>
          <p:nvPr/>
        </p:nvSpPr>
        <p:spPr>
          <a:xfrm>
            <a:off x="3935925" y="3060975"/>
            <a:ext cx="703800" cy="677100"/>
          </a:xfrm>
          <a:prstGeom prst="roundRect">
            <a:avLst>
              <a:gd fmla="val 8554" name="adj"/>
            </a:avLst>
          </a:prstGeom>
          <a:noFill/>
          <a:ln cap="flat" cmpd="sng" w="19050">
            <a:solidFill>
              <a:srgbClr val="347E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93" name="Google Shape;293;p16"/>
          <p:cNvGrpSpPr/>
          <p:nvPr/>
        </p:nvGrpSpPr>
        <p:grpSpPr>
          <a:xfrm>
            <a:off x="1399850" y="4083325"/>
            <a:ext cx="2459875" cy="292500"/>
            <a:chOff x="1399850" y="1761725"/>
            <a:chExt cx="2459875" cy="292500"/>
          </a:xfrm>
        </p:grpSpPr>
        <p:sp>
          <p:nvSpPr>
            <p:cNvPr id="294" name="Google Shape;294;p16"/>
            <p:cNvSpPr txBox="1"/>
            <p:nvPr/>
          </p:nvSpPr>
          <p:spPr>
            <a:xfrm flipH="1">
              <a:off x="1399850" y="1761725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d)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295" name="Google Shape;295;p16"/>
            <p:cNvSpPr txBox="1"/>
            <p:nvPr/>
          </p:nvSpPr>
          <p:spPr>
            <a:xfrm flipH="1">
              <a:off x="1727925" y="1761725"/>
              <a:ext cx="21318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1 less than 2 is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296" name="Google Shape;296;p16"/>
          <p:cNvSpPr/>
          <p:nvPr/>
        </p:nvSpPr>
        <p:spPr>
          <a:xfrm>
            <a:off x="3935925" y="3891025"/>
            <a:ext cx="703800" cy="677100"/>
          </a:xfrm>
          <a:prstGeom prst="roundRect">
            <a:avLst>
              <a:gd fmla="val 8554" name="adj"/>
            </a:avLst>
          </a:prstGeom>
          <a:noFill/>
          <a:ln cap="flat" cmpd="sng" w="19050">
            <a:solidFill>
              <a:srgbClr val="347E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16"/>
          <p:cNvSpPr/>
          <p:nvPr/>
        </p:nvSpPr>
        <p:spPr>
          <a:xfrm>
            <a:off x="910725" y="4961364"/>
            <a:ext cx="387000" cy="387000"/>
          </a:xfrm>
          <a:prstGeom prst="ellipse">
            <a:avLst/>
          </a:prstGeom>
          <a:solidFill>
            <a:srgbClr val="A7E3E8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5</a:t>
            </a:r>
            <a:endParaRPr sz="2200">
              <a:solidFill>
                <a:srgbClr val="347E8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298" name="Google Shape;298;p16"/>
          <p:cNvSpPr txBox="1"/>
          <p:nvPr/>
        </p:nvSpPr>
        <p:spPr>
          <a:xfrm flipH="1">
            <a:off x="1399850" y="5008614"/>
            <a:ext cx="37182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rPr>
              <a:t>Write the missing numbers.</a:t>
            </a:r>
            <a:endParaRPr sz="1900">
              <a:solidFill>
                <a:srgbClr val="347E84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299" name="Google Shape;299;p16"/>
          <p:cNvGrpSpPr/>
          <p:nvPr/>
        </p:nvGrpSpPr>
        <p:grpSpPr>
          <a:xfrm>
            <a:off x="1399850" y="5753300"/>
            <a:ext cx="2243775" cy="292500"/>
            <a:chOff x="1399850" y="5981900"/>
            <a:chExt cx="2243775" cy="292500"/>
          </a:xfrm>
        </p:grpSpPr>
        <p:sp>
          <p:nvSpPr>
            <p:cNvPr id="300" name="Google Shape;300;p16"/>
            <p:cNvSpPr txBox="1"/>
            <p:nvPr/>
          </p:nvSpPr>
          <p:spPr>
            <a:xfrm flipH="1">
              <a:off x="1399850" y="5981900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a)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301" name="Google Shape;301;p16"/>
            <p:cNvSpPr txBox="1"/>
            <p:nvPr/>
          </p:nvSpPr>
          <p:spPr>
            <a:xfrm flipH="1">
              <a:off x="1727825" y="5981900"/>
              <a:ext cx="19158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1 less than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302" name="Google Shape;302;p16"/>
          <p:cNvSpPr/>
          <p:nvPr/>
        </p:nvSpPr>
        <p:spPr>
          <a:xfrm>
            <a:off x="3935925" y="5561000"/>
            <a:ext cx="703800" cy="677100"/>
          </a:xfrm>
          <a:prstGeom prst="roundRect">
            <a:avLst>
              <a:gd fmla="val 8554" name="adj"/>
            </a:avLst>
          </a:prstGeom>
          <a:noFill/>
          <a:ln cap="flat" cmpd="sng" w="19050">
            <a:solidFill>
              <a:srgbClr val="347E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03" name="Google Shape;303;p16"/>
          <p:cNvGrpSpPr/>
          <p:nvPr/>
        </p:nvGrpSpPr>
        <p:grpSpPr>
          <a:xfrm>
            <a:off x="1399850" y="6583350"/>
            <a:ext cx="2243775" cy="292500"/>
            <a:chOff x="1399850" y="6811950"/>
            <a:chExt cx="2243775" cy="292500"/>
          </a:xfrm>
        </p:grpSpPr>
        <p:sp>
          <p:nvSpPr>
            <p:cNvPr id="304" name="Google Shape;304;p16"/>
            <p:cNvSpPr txBox="1"/>
            <p:nvPr/>
          </p:nvSpPr>
          <p:spPr>
            <a:xfrm flipH="1">
              <a:off x="1399850" y="6811950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b)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305" name="Google Shape;305;p16"/>
            <p:cNvSpPr txBox="1"/>
            <p:nvPr/>
          </p:nvSpPr>
          <p:spPr>
            <a:xfrm flipH="1">
              <a:off x="1727825" y="6811950"/>
              <a:ext cx="19158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1 less than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306" name="Google Shape;306;p16"/>
          <p:cNvSpPr/>
          <p:nvPr/>
        </p:nvSpPr>
        <p:spPr>
          <a:xfrm>
            <a:off x="3935925" y="6391050"/>
            <a:ext cx="703800" cy="677100"/>
          </a:xfrm>
          <a:prstGeom prst="roundRect">
            <a:avLst>
              <a:gd fmla="val 8554" name="adj"/>
            </a:avLst>
          </a:prstGeom>
          <a:noFill/>
          <a:ln cap="flat" cmpd="sng" w="19050">
            <a:solidFill>
              <a:srgbClr val="347E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07" name="Google Shape;307;p16"/>
          <p:cNvGrpSpPr/>
          <p:nvPr/>
        </p:nvGrpSpPr>
        <p:grpSpPr>
          <a:xfrm>
            <a:off x="1399850" y="7413400"/>
            <a:ext cx="2243775" cy="292500"/>
            <a:chOff x="1399850" y="7642000"/>
            <a:chExt cx="2243775" cy="292500"/>
          </a:xfrm>
        </p:grpSpPr>
        <p:sp>
          <p:nvSpPr>
            <p:cNvPr id="308" name="Google Shape;308;p16"/>
            <p:cNvSpPr txBox="1"/>
            <p:nvPr/>
          </p:nvSpPr>
          <p:spPr>
            <a:xfrm flipH="1">
              <a:off x="1399850" y="7642000"/>
              <a:ext cx="3279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c)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309" name="Google Shape;309;p16"/>
            <p:cNvSpPr txBox="1"/>
            <p:nvPr/>
          </p:nvSpPr>
          <p:spPr>
            <a:xfrm flipH="1">
              <a:off x="1727825" y="7642000"/>
              <a:ext cx="1915800" cy="29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rgbClr val="347E84"/>
                  </a:solidFill>
                  <a:latin typeface="Sour Gummy"/>
                  <a:ea typeface="Sour Gummy"/>
                  <a:cs typeface="Sour Gummy"/>
                  <a:sym typeface="Sour Gummy"/>
                </a:rPr>
                <a:t>1 less than</a:t>
              </a:r>
              <a:endParaRPr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310" name="Google Shape;310;p16"/>
          <p:cNvSpPr/>
          <p:nvPr/>
        </p:nvSpPr>
        <p:spPr>
          <a:xfrm>
            <a:off x="3935925" y="7221100"/>
            <a:ext cx="703800" cy="677100"/>
          </a:xfrm>
          <a:prstGeom prst="roundRect">
            <a:avLst>
              <a:gd fmla="val 8554" name="adj"/>
            </a:avLst>
          </a:prstGeom>
          <a:noFill/>
          <a:ln cap="flat" cmpd="sng" w="19050">
            <a:solidFill>
              <a:srgbClr val="347E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16"/>
          <p:cNvSpPr txBox="1"/>
          <p:nvPr/>
        </p:nvSpPr>
        <p:spPr>
          <a:xfrm flipH="1">
            <a:off x="4743150" y="5753300"/>
            <a:ext cx="16944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rPr>
              <a:t>is two</a:t>
            </a:r>
            <a:endParaRPr sz="1900">
              <a:solidFill>
                <a:srgbClr val="347E84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312" name="Google Shape;312;p16"/>
          <p:cNvSpPr txBox="1"/>
          <p:nvPr/>
        </p:nvSpPr>
        <p:spPr>
          <a:xfrm flipH="1">
            <a:off x="4743150" y="6583350"/>
            <a:ext cx="16944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rPr>
              <a:t>is 6</a:t>
            </a:r>
            <a:endParaRPr sz="1900">
              <a:solidFill>
                <a:srgbClr val="347E84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313" name="Google Shape;313;p16"/>
          <p:cNvSpPr txBox="1"/>
          <p:nvPr/>
        </p:nvSpPr>
        <p:spPr>
          <a:xfrm flipH="1">
            <a:off x="4743150" y="7413400"/>
            <a:ext cx="16944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rPr>
              <a:t>is 3</a:t>
            </a:r>
            <a:endParaRPr sz="1900">
              <a:solidFill>
                <a:srgbClr val="347E84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314" name="Google Shape;314;p16"/>
          <p:cNvSpPr/>
          <p:nvPr/>
        </p:nvSpPr>
        <p:spPr>
          <a:xfrm>
            <a:off x="910725" y="8195464"/>
            <a:ext cx="387000" cy="387000"/>
          </a:xfrm>
          <a:prstGeom prst="ellipse">
            <a:avLst/>
          </a:prstGeom>
          <a:solidFill>
            <a:srgbClr val="A7E3E8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347E84"/>
                </a:solidFill>
                <a:latin typeface="Sour Gummy SemiBold"/>
                <a:ea typeface="Sour Gummy SemiBold"/>
                <a:cs typeface="Sour Gummy SemiBold"/>
                <a:sym typeface="Sour Gummy SemiBold"/>
              </a:rPr>
              <a:t>6</a:t>
            </a:r>
            <a:endParaRPr sz="2200">
              <a:solidFill>
                <a:srgbClr val="347E84"/>
              </a:solidFill>
              <a:latin typeface="Sour Gummy SemiBold"/>
              <a:ea typeface="Sour Gummy SemiBold"/>
              <a:cs typeface="Sour Gummy SemiBold"/>
              <a:sym typeface="Sour Gummy SemiBold"/>
            </a:endParaRPr>
          </a:p>
        </p:txBody>
      </p:sp>
      <p:sp>
        <p:nvSpPr>
          <p:cNvPr id="315" name="Google Shape;315;p16"/>
          <p:cNvSpPr txBox="1"/>
          <p:nvPr/>
        </p:nvSpPr>
        <p:spPr>
          <a:xfrm flipH="1">
            <a:off x="1399725" y="8242714"/>
            <a:ext cx="52251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rPr>
              <a:t>Mark builds a shape using cubes.</a:t>
            </a:r>
            <a:endParaRPr sz="1900">
              <a:solidFill>
                <a:srgbClr val="347E84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rgbClr val="347E84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rPr>
              <a:t>Emma wants to build a shape too.</a:t>
            </a:r>
            <a:endParaRPr sz="1900">
              <a:solidFill>
                <a:srgbClr val="347E84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rPr>
              <a:t>She has 1 less cube than Mark.</a:t>
            </a:r>
            <a:endParaRPr sz="1900">
              <a:solidFill>
                <a:srgbClr val="347E84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rgbClr val="347E84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347E84"/>
                </a:solidFill>
                <a:latin typeface="Sour Gummy"/>
                <a:ea typeface="Sour Gummy"/>
                <a:cs typeface="Sour Gummy"/>
                <a:sym typeface="Sour Gummy"/>
              </a:rPr>
              <a:t>What shapes can Emma make?</a:t>
            </a:r>
            <a:endParaRPr sz="1900">
              <a:solidFill>
                <a:srgbClr val="347E84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pic>
        <p:nvPicPr>
          <p:cNvPr id="316" name="Google Shape;316;p16" title="Ресурс 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03596" y="8314475"/>
            <a:ext cx="1274750" cy="1682950"/>
          </a:xfrm>
          <a:prstGeom prst="rect">
            <a:avLst/>
          </a:prstGeom>
          <a:noFill/>
          <a:ln>
            <a:noFill/>
          </a:ln>
        </p:spPr>
      </p:pic>
      <p:sp>
        <p:nvSpPr>
          <p:cNvPr id="317" name="Google Shape;317;p16"/>
          <p:cNvSpPr/>
          <p:nvPr/>
        </p:nvSpPr>
        <p:spPr>
          <a:xfrm>
            <a:off x="2261400" y="10123200"/>
            <a:ext cx="3037200" cy="5688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347E84"/>
          </a:solidFill>
          <a:ln cap="flat" cmpd="sng" w="19050">
            <a:solidFill>
              <a:srgbClr val="347E8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FFFF"/>
                </a:solidFill>
                <a:latin typeface="Sour Gummy"/>
                <a:ea typeface="Sour Gummy"/>
                <a:cs typeface="Sour Gummy"/>
                <a:sym typeface="Sour Gummy"/>
              </a:rPr>
              <a:t>More templates on </a:t>
            </a:r>
            <a:r>
              <a:rPr lang="en" sz="1600" u="sng">
                <a:solidFill>
                  <a:srgbClr val="FFFFFF"/>
                </a:solidFill>
                <a:latin typeface="Sour Gummy"/>
                <a:ea typeface="Sour Gummy"/>
                <a:cs typeface="Sour Gummy"/>
                <a:sym typeface="Sour Gummy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gdoc.io</a:t>
            </a:r>
            <a:endParaRPr sz="1600">
              <a:solidFill>
                <a:srgbClr val="FFFFFF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