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Inter"/>
      <p:regular r:id="rId7"/>
      <p:bold r:id="rId8"/>
      <p:italic r:id="rId9"/>
      <p:boldItalic r:id="rId10"/>
    </p:embeddedFont>
    <p:embeddedFont>
      <p:font typeface="Pacifico"/>
      <p:regular r:id="rId11"/>
    </p:embeddedFont>
    <p:embeddedFont>
      <p:font typeface="Inter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3EABD4-DBE5-4349-B1D2-91EA4D244CCB}">
  <a:tblStyle styleId="{E63EABD4-DBE5-4349-B1D2-91EA4D244C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Inter-boldItalic.fntdata"/><Relationship Id="rId13" Type="http://schemas.openxmlformats.org/officeDocument/2006/relationships/font" Target="fonts/InterMedium-bold.fntdata"/><Relationship Id="rId12" Type="http://schemas.openxmlformats.org/officeDocument/2006/relationships/font" Target="fonts/Inter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italic.fntdata"/><Relationship Id="rId15" Type="http://schemas.openxmlformats.org/officeDocument/2006/relationships/font" Target="fonts/InterMedium-boldItalic.fntdata"/><Relationship Id="rId14" Type="http://schemas.openxmlformats.org/officeDocument/2006/relationships/font" Target="fonts/Inter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regular.fntdata"/><Relationship Id="rId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1pPr>
            <a:lvl2pPr lvl="1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2pPr>
            <a:lvl3pPr lvl="2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3pPr>
            <a:lvl4pPr lvl="3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4pPr>
            <a:lvl5pPr lvl="4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5pPr>
            <a:lvl6pPr lvl="5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6pPr>
            <a:lvl7pPr lvl="6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7pPr>
            <a:lvl8pPr lvl="7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8pPr>
            <a:lvl9pPr lvl="8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1pPr>
            <a:lvl2pPr lvl="1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2pPr>
            <a:lvl3pPr lvl="2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3pPr>
            <a:lvl4pPr lvl="3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4pPr>
            <a:lvl5pPr lvl="4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5pPr>
            <a:lvl6pPr lvl="5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6pPr>
            <a:lvl7pPr lvl="6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7pPr>
            <a:lvl8pPr lvl="7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8pPr>
            <a:lvl9pPr lvl="8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 algn="ctr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1pPr>
            <a:lvl2pPr lvl="1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2pPr>
            <a:lvl3pPr lvl="2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3pPr>
            <a:lvl4pPr lvl="3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4pPr>
            <a:lvl5pPr lvl="4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5pPr>
            <a:lvl6pPr lvl="5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6pPr>
            <a:lvl7pPr lvl="6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7pPr>
            <a:lvl8pPr lvl="7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8pPr>
            <a:lvl9pPr lvl="8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1pPr>
            <a:lvl2pPr lvl="1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2pPr>
            <a:lvl3pPr lvl="2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3pPr>
            <a:lvl4pPr lvl="3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4pPr>
            <a:lvl5pPr lvl="4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5pPr>
            <a:lvl6pPr lvl="5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6pPr>
            <a:lvl7pPr lvl="6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7pPr>
            <a:lvl8pPr lvl="7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8pPr>
            <a:lvl9pPr lvl="8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5333" lvl="0" marL="4572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1pPr>
            <a:lvl2pPr lvl="1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2pPr>
            <a:lvl3pPr lvl="2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3pPr>
            <a:lvl4pPr lvl="3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4pPr>
            <a:lvl5pPr lvl="4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5pPr>
            <a:lvl6pPr lvl="5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6pPr>
            <a:lvl7pPr lvl="6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7pPr>
            <a:lvl8pPr lvl="7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8pPr>
            <a:lvl9pPr lvl="8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1pPr>
            <a:lvl2pPr lvl="1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2pPr>
            <a:lvl3pPr lvl="2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3pPr>
            <a:lvl4pPr lvl="3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4pPr>
            <a:lvl5pPr lvl="4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5pPr>
            <a:lvl6pPr lvl="5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6pPr>
            <a:lvl7pPr lvl="6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7pPr>
            <a:lvl8pPr lvl="7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8pPr>
            <a:lvl9pPr lvl="8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  <a:defRPr sz="2285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85"/>
              <a:buChar char="●"/>
              <a:defRPr sz="2285">
                <a:solidFill>
                  <a:schemeClr val="dk2"/>
                </a:solidFill>
              </a:defRPr>
            </a:lvl1pPr>
            <a:lvl2pPr indent="-3414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2pPr>
            <a:lvl3pPr indent="-3414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3pPr>
            <a:lvl4pPr indent="-3414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4pPr>
            <a:lvl5pPr indent="-3414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5pPr>
            <a:lvl6pPr indent="-3414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6pPr>
            <a:lvl7pPr indent="-3414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7pPr>
            <a:lvl8pPr indent="-34145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8pPr>
            <a:lvl9pPr indent="-34145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269">
                <a:solidFill>
                  <a:schemeClr val="dk2"/>
                </a:solidFill>
              </a:defRPr>
            </a:lvl1pPr>
            <a:lvl2pPr lvl="1" algn="r">
              <a:buNone/>
              <a:defRPr sz="1269">
                <a:solidFill>
                  <a:schemeClr val="dk2"/>
                </a:solidFill>
              </a:defRPr>
            </a:lvl2pPr>
            <a:lvl3pPr lvl="2" algn="r">
              <a:buNone/>
              <a:defRPr sz="1269">
                <a:solidFill>
                  <a:schemeClr val="dk2"/>
                </a:solidFill>
              </a:defRPr>
            </a:lvl3pPr>
            <a:lvl4pPr lvl="3" algn="r">
              <a:buNone/>
              <a:defRPr sz="1269">
                <a:solidFill>
                  <a:schemeClr val="dk2"/>
                </a:solidFill>
              </a:defRPr>
            </a:lvl4pPr>
            <a:lvl5pPr lvl="4" algn="r">
              <a:buNone/>
              <a:defRPr sz="1269">
                <a:solidFill>
                  <a:schemeClr val="dk2"/>
                </a:solidFill>
              </a:defRPr>
            </a:lvl5pPr>
            <a:lvl6pPr lvl="5" algn="r">
              <a:buNone/>
              <a:defRPr sz="1269">
                <a:solidFill>
                  <a:schemeClr val="dk2"/>
                </a:solidFill>
              </a:defRPr>
            </a:lvl6pPr>
            <a:lvl7pPr lvl="6" algn="r">
              <a:buNone/>
              <a:defRPr sz="1269">
                <a:solidFill>
                  <a:schemeClr val="dk2"/>
                </a:solidFill>
              </a:defRPr>
            </a:lvl7pPr>
            <a:lvl8pPr lvl="7" algn="r">
              <a:buNone/>
              <a:defRPr sz="1269">
                <a:solidFill>
                  <a:schemeClr val="dk2"/>
                </a:solidFill>
              </a:defRPr>
            </a:lvl8pPr>
            <a:lvl9pPr lvl="8" algn="r">
              <a:buNone/>
              <a:defRPr sz="1269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1E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342888" y="10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{E63EABD4-DBE5-4349-B1D2-91EA4D244CCB}</a:tableStyleId>
              </a:tblPr>
              <a:tblGrid>
                <a:gridCol w="1429450"/>
                <a:gridCol w="1429450"/>
                <a:gridCol w="1429450"/>
                <a:gridCol w="1429450"/>
                <a:gridCol w="1429450"/>
                <a:gridCol w="1429450"/>
                <a:gridCol w="1429450"/>
              </a:tblGrid>
              <a:tr h="41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SUNDAY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MONDAY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TUESDAY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WEDNESDAY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THURSDAY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FRIDAY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SATURDAY</a:t>
                      </a:r>
                      <a:endParaRPr sz="1300">
                        <a:latin typeface="Inter Medium"/>
                        <a:ea typeface="Inter Medium"/>
                        <a:cs typeface="Inter Medium"/>
                        <a:sym typeface="Inter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342900" y="346750"/>
            <a:ext cx="50850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85">
                <a:solidFill>
                  <a:srgbClr val="4257B8"/>
                </a:solidFill>
                <a:latin typeface="Pacifico"/>
                <a:ea typeface="Pacifico"/>
                <a:cs typeface="Pacifico"/>
                <a:sym typeface="Pacifico"/>
              </a:rPr>
              <a:t>Monthly Planner</a:t>
            </a:r>
            <a:endParaRPr sz="3785">
              <a:solidFill>
                <a:srgbClr val="4257B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6060700" y="44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{E63EABD4-DBE5-4349-B1D2-91EA4D244CCB}</a:tableStyleId>
              </a:tblPr>
              <a:tblGrid>
                <a:gridCol w="830975"/>
                <a:gridCol w="1421750"/>
                <a:gridCol w="606175"/>
                <a:gridCol w="142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"/>
                          <a:ea typeface="Inter"/>
                          <a:cs typeface="Inter"/>
                          <a:sym typeface="Inter"/>
                        </a:rPr>
                        <a:t>MONTH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Inter"/>
                          <a:ea typeface="Inter"/>
                          <a:cs typeface="Inter"/>
                          <a:sym typeface="Inter"/>
                        </a:rPr>
                        <a:t>YEAR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