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3"/>
  </p:sldMasterIdLst>
  <p:notesMasterIdLst>
    <p:notesMasterId r:id="rId4"/>
  </p:notesMasterIdLst>
  <p:sldIdLst>
    <p:sldId id="256" r:id="rId5"/>
    <p:sldId id="257" r:id="rId6"/>
  </p:sldIdLst>
  <p:sldSz cy="7560000" cx="10692000"/>
  <p:notesSz cx="6858000" cy="9144000"/>
  <p:embeddedFontLst>
    <p:embeddedFont>
      <p:font typeface="EB Garamond SemiBold"/>
      <p:regular r:id="rId7"/>
      <p:bold r:id="rId8"/>
      <p:italic r:id="rId9"/>
      <p:boldItalic r:id="rId10"/>
    </p:embeddedFont>
    <p:embeddedFont>
      <p:font typeface="EB Garamond"/>
      <p:regular r:id="rId11"/>
      <p:bold r:id="rId12"/>
      <p:italic r:id="rId13"/>
      <p:boldItalic r:id="rId14"/>
    </p:embeddedFont>
    <p:embeddedFont>
      <p:font typeface="EB Garamond ExtraBold"/>
      <p:bold r:id="rId15"/>
      <p:boldItalic r:id="rId16"/>
    </p:embeddedFont>
    <p:embeddedFont>
      <p:font typeface="Spectral"/>
      <p:regular r:id="rId17"/>
      <p:bold r:id="rId18"/>
      <p:italic r:id="rId19"/>
      <p:boldItalic r:id="rId20"/>
    </p:embeddedFont>
    <p:embeddedFont>
      <p:font typeface="Rye"/>
      <p:regular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Spectral-boldItalic.fntdata"/><Relationship Id="rId11" Type="http://schemas.openxmlformats.org/officeDocument/2006/relationships/font" Target="fonts/EBGaramond-regular.fntdata"/><Relationship Id="rId10" Type="http://schemas.openxmlformats.org/officeDocument/2006/relationships/font" Target="fonts/EBGaramondSemiBold-boldItalic.fntdata"/><Relationship Id="rId21" Type="http://schemas.openxmlformats.org/officeDocument/2006/relationships/font" Target="fonts/Rye-regular.fntdata"/><Relationship Id="rId13" Type="http://schemas.openxmlformats.org/officeDocument/2006/relationships/font" Target="fonts/EBGaramond-italic.fntdata"/><Relationship Id="rId12" Type="http://schemas.openxmlformats.org/officeDocument/2006/relationships/font" Target="fonts/EBGaramond-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font" Target="fonts/EBGaramondSemiBold-italic.fntdata"/><Relationship Id="rId15" Type="http://schemas.openxmlformats.org/officeDocument/2006/relationships/font" Target="fonts/EBGaramondExtraBold-bold.fntdata"/><Relationship Id="rId14" Type="http://schemas.openxmlformats.org/officeDocument/2006/relationships/font" Target="fonts/EBGaramond-boldItalic.fntdata"/><Relationship Id="rId17" Type="http://schemas.openxmlformats.org/officeDocument/2006/relationships/font" Target="fonts/Spectral-regular.fntdata"/><Relationship Id="rId16" Type="http://schemas.openxmlformats.org/officeDocument/2006/relationships/font" Target="fonts/EBGaramondExtraBold-boldItalic.fntdata"/><Relationship Id="rId5" Type="http://schemas.openxmlformats.org/officeDocument/2006/relationships/slide" Target="slides/slide1.xml"/><Relationship Id="rId19" Type="http://schemas.openxmlformats.org/officeDocument/2006/relationships/font" Target="fonts/Spectral-italic.fntdata"/><Relationship Id="rId6" Type="http://schemas.openxmlformats.org/officeDocument/2006/relationships/slide" Target="slides/slide2.xml"/><Relationship Id="rId18" Type="http://schemas.openxmlformats.org/officeDocument/2006/relationships/font" Target="fonts/Spectral-bold.fntdata"/><Relationship Id="rId7" Type="http://schemas.openxmlformats.org/officeDocument/2006/relationships/font" Target="fonts/EBGaramondSemiBold-regular.fntdata"/><Relationship Id="rId8" Type="http://schemas.openxmlformats.org/officeDocument/2006/relationships/font" Target="fonts/EBGaramondSemiBold-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004515" y="685800"/>
            <a:ext cx="4849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1004515" y="685800"/>
            <a:ext cx="48495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ec5001895d_0_0:notes"/>
          <p:cNvSpPr/>
          <p:nvPr>
            <p:ph idx="2" type="sldImg"/>
          </p:nvPr>
        </p:nvSpPr>
        <p:spPr>
          <a:xfrm>
            <a:off x="1004515" y="685800"/>
            <a:ext cx="48495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3ec5001895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64478" y="1094388"/>
            <a:ext cx="9963000" cy="3016800"/>
          </a:xfrm>
          <a:prstGeom prst="rect">
            <a:avLst/>
          </a:prstGeom>
        </p:spPr>
        <p:txBody>
          <a:bodyPr anchorCtr="0" anchor="b" bIns="116050" lIns="116050" spcFirstLastPara="1" rIns="116050" wrap="square" tIns="116050">
            <a:normAutofit/>
          </a:bodyPr>
          <a:lstStyle>
            <a:lvl1pPr lvl="0" algn="ctr">
              <a:spcBef>
                <a:spcPts val="0"/>
              </a:spcBef>
              <a:spcAft>
                <a:spcPts val="0"/>
              </a:spcAft>
              <a:buSzPts val="6601"/>
              <a:buNone/>
              <a:defRPr sz="6601"/>
            </a:lvl1pPr>
            <a:lvl2pPr lvl="1" algn="ctr">
              <a:spcBef>
                <a:spcPts val="0"/>
              </a:spcBef>
              <a:spcAft>
                <a:spcPts val="0"/>
              </a:spcAft>
              <a:buSzPts val="6601"/>
              <a:buNone/>
              <a:defRPr sz="6601"/>
            </a:lvl2pPr>
            <a:lvl3pPr lvl="2" algn="ctr">
              <a:spcBef>
                <a:spcPts val="0"/>
              </a:spcBef>
              <a:spcAft>
                <a:spcPts val="0"/>
              </a:spcAft>
              <a:buSzPts val="6601"/>
              <a:buNone/>
              <a:defRPr sz="6601"/>
            </a:lvl3pPr>
            <a:lvl4pPr lvl="3" algn="ctr">
              <a:spcBef>
                <a:spcPts val="0"/>
              </a:spcBef>
              <a:spcAft>
                <a:spcPts val="0"/>
              </a:spcAft>
              <a:buSzPts val="6601"/>
              <a:buNone/>
              <a:defRPr sz="6601"/>
            </a:lvl4pPr>
            <a:lvl5pPr lvl="4" algn="ctr">
              <a:spcBef>
                <a:spcPts val="0"/>
              </a:spcBef>
              <a:spcAft>
                <a:spcPts val="0"/>
              </a:spcAft>
              <a:buSzPts val="6601"/>
              <a:buNone/>
              <a:defRPr sz="6601"/>
            </a:lvl5pPr>
            <a:lvl6pPr lvl="5" algn="ctr">
              <a:spcBef>
                <a:spcPts val="0"/>
              </a:spcBef>
              <a:spcAft>
                <a:spcPts val="0"/>
              </a:spcAft>
              <a:buSzPts val="6601"/>
              <a:buNone/>
              <a:defRPr sz="6601"/>
            </a:lvl6pPr>
            <a:lvl7pPr lvl="6" algn="ctr">
              <a:spcBef>
                <a:spcPts val="0"/>
              </a:spcBef>
              <a:spcAft>
                <a:spcPts val="0"/>
              </a:spcAft>
              <a:buSzPts val="6601"/>
              <a:buNone/>
              <a:defRPr sz="6601"/>
            </a:lvl7pPr>
            <a:lvl8pPr lvl="7" algn="ctr">
              <a:spcBef>
                <a:spcPts val="0"/>
              </a:spcBef>
              <a:spcAft>
                <a:spcPts val="0"/>
              </a:spcAft>
              <a:buSzPts val="6601"/>
              <a:buNone/>
              <a:defRPr sz="6601"/>
            </a:lvl8pPr>
            <a:lvl9pPr lvl="8" algn="ctr">
              <a:spcBef>
                <a:spcPts val="0"/>
              </a:spcBef>
              <a:spcAft>
                <a:spcPts val="0"/>
              </a:spcAft>
              <a:buSzPts val="6601"/>
              <a:buNone/>
              <a:defRPr sz="6601"/>
            </a:lvl9pPr>
          </a:lstStyle>
          <a:p/>
        </p:txBody>
      </p:sp>
      <p:sp>
        <p:nvSpPr>
          <p:cNvPr id="11" name="Google Shape;11;p2"/>
          <p:cNvSpPr txBox="1"/>
          <p:nvPr>
            <p:ph idx="1" type="subTitle"/>
          </p:nvPr>
        </p:nvSpPr>
        <p:spPr>
          <a:xfrm>
            <a:off x="364468" y="4165643"/>
            <a:ext cx="9963000" cy="1164900"/>
          </a:xfrm>
          <a:prstGeom prst="rect">
            <a:avLst/>
          </a:prstGeom>
        </p:spPr>
        <p:txBody>
          <a:bodyPr anchorCtr="0" anchor="t" bIns="116050" lIns="116050" spcFirstLastPara="1" rIns="116050" wrap="square" tIns="116050">
            <a:normAutofit/>
          </a:bodyPr>
          <a:lstStyle>
            <a:lvl1pPr lvl="0" algn="ctr">
              <a:lnSpc>
                <a:spcPct val="100000"/>
              </a:lnSpc>
              <a:spcBef>
                <a:spcPts val="0"/>
              </a:spcBef>
              <a:spcAft>
                <a:spcPts val="0"/>
              </a:spcAft>
              <a:buSzPts val="3555"/>
              <a:buNone/>
              <a:defRPr sz="3555"/>
            </a:lvl1pPr>
            <a:lvl2pPr lvl="1" algn="ctr">
              <a:lnSpc>
                <a:spcPct val="100000"/>
              </a:lnSpc>
              <a:spcBef>
                <a:spcPts val="0"/>
              </a:spcBef>
              <a:spcAft>
                <a:spcPts val="0"/>
              </a:spcAft>
              <a:buSzPts val="3555"/>
              <a:buNone/>
              <a:defRPr sz="3555"/>
            </a:lvl2pPr>
            <a:lvl3pPr lvl="2" algn="ctr">
              <a:lnSpc>
                <a:spcPct val="100000"/>
              </a:lnSpc>
              <a:spcBef>
                <a:spcPts val="0"/>
              </a:spcBef>
              <a:spcAft>
                <a:spcPts val="0"/>
              </a:spcAft>
              <a:buSzPts val="3555"/>
              <a:buNone/>
              <a:defRPr sz="3555"/>
            </a:lvl3pPr>
            <a:lvl4pPr lvl="3" algn="ctr">
              <a:lnSpc>
                <a:spcPct val="100000"/>
              </a:lnSpc>
              <a:spcBef>
                <a:spcPts val="0"/>
              </a:spcBef>
              <a:spcAft>
                <a:spcPts val="0"/>
              </a:spcAft>
              <a:buSzPts val="3555"/>
              <a:buNone/>
              <a:defRPr sz="3555"/>
            </a:lvl4pPr>
            <a:lvl5pPr lvl="4" algn="ctr">
              <a:lnSpc>
                <a:spcPct val="100000"/>
              </a:lnSpc>
              <a:spcBef>
                <a:spcPts val="0"/>
              </a:spcBef>
              <a:spcAft>
                <a:spcPts val="0"/>
              </a:spcAft>
              <a:buSzPts val="3555"/>
              <a:buNone/>
              <a:defRPr sz="3555"/>
            </a:lvl5pPr>
            <a:lvl6pPr lvl="5" algn="ctr">
              <a:lnSpc>
                <a:spcPct val="100000"/>
              </a:lnSpc>
              <a:spcBef>
                <a:spcPts val="0"/>
              </a:spcBef>
              <a:spcAft>
                <a:spcPts val="0"/>
              </a:spcAft>
              <a:buSzPts val="3555"/>
              <a:buNone/>
              <a:defRPr sz="3555"/>
            </a:lvl6pPr>
            <a:lvl7pPr lvl="6" algn="ctr">
              <a:lnSpc>
                <a:spcPct val="100000"/>
              </a:lnSpc>
              <a:spcBef>
                <a:spcPts val="0"/>
              </a:spcBef>
              <a:spcAft>
                <a:spcPts val="0"/>
              </a:spcAft>
              <a:buSzPts val="3555"/>
              <a:buNone/>
              <a:defRPr sz="3555"/>
            </a:lvl7pPr>
            <a:lvl8pPr lvl="7" algn="ctr">
              <a:lnSpc>
                <a:spcPct val="100000"/>
              </a:lnSpc>
              <a:spcBef>
                <a:spcPts val="0"/>
              </a:spcBef>
              <a:spcAft>
                <a:spcPts val="0"/>
              </a:spcAft>
              <a:buSzPts val="3555"/>
              <a:buNone/>
              <a:defRPr sz="3555"/>
            </a:lvl8pPr>
            <a:lvl9pPr lvl="8" algn="ctr">
              <a:lnSpc>
                <a:spcPct val="100000"/>
              </a:lnSpc>
              <a:spcBef>
                <a:spcPts val="0"/>
              </a:spcBef>
              <a:spcAft>
                <a:spcPts val="0"/>
              </a:spcAft>
              <a:buSzPts val="3555"/>
              <a:buNone/>
              <a:defRPr sz="3555"/>
            </a:lvl9pPr>
          </a:lstStyle>
          <a:p/>
        </p:txBody>
      </p:sp>
      <p:sp>
        <p:nvSpPr>
          <p:cNvPr id="12" name="Google Shape;12;p2"/>
          <p:cNvSpPr txBox="1"/>
          <p:nvPr>
            <p:ph idx="12" type="sldNum"/>
          </p:nvPr>
        </p:nvSpPr>
        <p:spPr>
          <a:xfrm>
            <a:off x="9906772" y="6854072"/>
            <a:ext cx="641700" cy="578400"/>
          </a:xfrm>
          <a:prstGeom prst="rect">
            <a:avLst/>
          </a:prstGeom>
        </p:spPr>
        <p:txBody>
          <a:bodyPr anchorCtr="0" anchor="ctr" bIns="116050" lIns="116050" spcFirstLastPara="1" rIns="116050" wrap="square" tIns="116050">
            <a:normAutofit/>
          </a:bodyPr>
          <a:lstStyle>
            <a:lvl1pPr lvl="0">
              <a:buNone/>
              <a:defRPr sz="1269"/>
            </a:lvl1pPr>
            <a:lvl2pPr lvl="1">
              <a:buNone/>
              <a:defRPr sz="1269"/>
            </a:lvl2pPr>
            <a:lvl3pPr lvl="2">
              <a:buNone/>
              <a:defRPr sz="1269"/>
            </a:lvl3pPr>
            <a:lvl4pPr lvl="3">
              <a:buNone/>
              <a:defRPr sz="1269"/>
            </a:lvl4pPr>
            <a:lvl5pPr lvl="4">
              <a:buNone/>
              <a:defRPr sz="1269"/>
            </a:lvl5pPr>
            <a:lvl6pPr lvl="5">
              <a:buNone/>
              <a:defRPr sz="1269"/>
            </a:lvl6pPr>
            <a:lvl7pPr lvl="6">
              <a:buNone/>
              <a:defRPr sz="1269"/>
            </a:lvl7pPr>
            <a:lvl8pPr lvl="7">
              <a:buNone/>
              <a:defRPr sz="1269"/>
            </a:lvl8pPr>
            <a:lvl9pPr lvl="8">
              <a:buNone/>
              <a:defRPr sz="1269"/>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64468" y="1625801"/>
            <a:ext cx="9963000" cy="2886000"/>
          </a:xfrm>
          <a:prstGeom prst="rect">
            <a:avLst/>
          </a:prstGeom>
        </p:spPr>
        <p:txBody>
          <a:bodyPr anchorCtr="0" anchor="b" bIns="116050" lIns="116050" spcFirstLastPara="1" rIns="116050" wrap="square" tIns="116050">
            <a:normAutofit/>
          </a:bodyPr>
          <a:lstStyle>
            <a:lvl1pPr lvl="0" algn="ctr">
              <a:spcBef>
                <a:spcPts val="0"/>
              </a:spcBef>
              <a:spcAft>
                <a:spcPts val="0"/>
              </a:spcAft>
              <a:buSzPts val="15234"/>
              <a:buNone/>
              <a:defRPr sz="15234"/>
            </a:lvl1pPr>
            <a:lvl2pPr lvl="1" algn="ctr">
              <a:spcBef>
                <a:spcPts val="0"/>
              </a:spcBef>
              <a:spcAft>
                <a:spcPts val="0"/>
              </a:spcAft>
              <a:buSzPts val="15234"/>
              <a:buNone/>
              <a:defRPr sz="15234"/>
            </a:lvl2pPr>
            <a:lvl3pPr lvl="2" algn="ctr">
              <a:spcBef>
                <a:spcPts val="0"/>
              </a:spcBef>
              <a:spcAft>
                <a:spcPts val="0"/>
              </a:spcAft>
              <a:buSzPts val="15234"/>
              <a:buNone/>
              <a:defRPr sz="15234"/>
            </a:lvl3pPr>
            <a:lvl4pPr lvl="3" algn="ctr">
              <a:spcBef>
                <a:spcPts val="0"/>
              </a:spcBef>
              <a:spcAft>
                <a:spcPts val="0"/>
              </a:spcAft>
              <a:buSzPts val="15234"/>
              <a:buNone/>
              <a:defRPr sz="15234"/>
            </a:lvl4pPr>
            <a:lvl5pPr lvl="4" algn="ctr">
              <a:spcBef>
                <a:spcPts val="0"/>
              </a:spcBef>
              <a:spcAft>
                <a:spcPts val="0"/>
              </a:spcAft>
              <a:buSzPts val="15234"/>
              <a:buNone/>
              <a:defRPr sz="15234"/>
            </a:lvl5pPr>
            <a:lvl6pPr lvl="5" algn="ctr">
              <a:spcBef>
                <a:spcPts val="0"/>
              </a:spcBef>
              <a:spcAft>
                <a:spcPts val="0"/>
              </a:spcAft>
              <a:buSzPts val="15234"/>
              <a:buNone/>
              <a:defRPr sz="15234"/>
            </a:lvl6pPr>
            <a:lvl7pPr lvl="6" algn="ctr">
              <a:spcBef>
                <a:spcPts val="0"/>
              </a:spcBef>
              <a:spcAft>
                <a:spcPts val="0"/>
              </a:spcAft>
              <a:buSzPts val="15234"/>
              <a:buNone/>
              <a:defRPr sz="15234"/>
            </a:lvl7pPr>
            <a:lvl8pPr lvl="7" algn="ctr">
              <a:spcBef>
                <a:spcPts val="0"/>
              </a:spcBef>
              <a:spcAft>
                <a:spcPts val="0"/>
              </a:spcAft>
              <a:buSzPts val="15234"/>
              <a:buNone/>
              <a:defRPr sz="15234"/>
            </a:lvl8pPr>
            <a:lvl9pPr lvl="8" algn="ctr">
              <a:spcBef>
                <a:spcPts val="0"/>
              </a:spcBef>
              <a:spcAft>
                <a:spcPts val="0"/>
              </a:spcAft>
              <a:buSzPts val="15234"/>
              <a:buNone/>
              <a:defRPr sz="15234"/>
            </a:lvl9pPr>
          </a:lstStyle>
          <a:p>
            <a:r>
              <a:t>xx%</a:t>
            </a:r>
          </a:p>
        </p:txBody>
      </p:sp>
      <p:sp>
        <p:nvSpPr>
          <p:cNvPr id="46" name="Google Shape;46;p11"/>
          <p:cNvSpPr txBox="1"/>
          <p:nvPr>
            <p:ph idx="1" type="body"/>
          </p:nvPr>
        </p:nvSpPr>
        <p:spPr>
          <a:xfrm>
            <a:off x="364468" y="4633192"/>
            <a:ext cx="9963000" cy="1911900"/>
          </a:xfrm>
          <a:prstGeom prst="rect">
            <a:avLst/>
          </a:prstGeom>
        </p:spPr>
        <p:txBody>
          <a:bodyPr anchorCtr="0" anchor="t" bIns="116050" lIns="116050" spcFirstLastPara="1" rIns="116050" wrap="square" tIns="116050">
            <a:normAutofit/>
          </a:bodyPr>
          <a:lstStyle>
            <a:lvl1pPr indent="-373700" lvl="0" marL="457200" algn="ctr">
              <a:spcBef>
                <a:spcPts val="0"/>
              </a:spcBef>
              <a:spcAft>
                <a:spcPts val="0"/>
              </a:spcAft>
              <a:buSzPts val="2285"/>
              <a:buChar char="●"/>
              <a:defRPr sz="2285"/>
            </a:lvl1pPr>
            <a:lvl2pPr indent="-341455" lvl="1" marL="914400" algn="ctr">
              <a:spcBef>
                <a:spcPts val="0"/>
              </a:spcBef>
              <a:spcAft>
                <a:spcPts val="0"/>
              </a:spcAft>
              <a:buSzPts val="1777"/>
              <a:buChar char="○"/>
              <a:defRPr sz="1777"/>
            </a:lvl2pPr>
            <a:lvl3pPr indent="-341455" lvl="2" marL="1371600" algn="ctr">
              <a:spcBef>
                <a:spcPts val="0"/>
              </a:spcBef>
              <a:spcAft>
                <a:spcPts val="0"/>
              </a:spcAft>
              <a:buSzPts val="1777"/>
              <a:buChar char="■"/>
              <a:defRPr sz="1777"/>
            </a:lvl3pPr>
            <a:lvl4pPr indent="-341455" lvl="3" marL="1828800" algn="ctr">
              <a:spcBef>
                <a:spcPts val="0"/>
              </a:spcBef>
              <a:spcAft>
                <a:spcPts val="0"/>
              </a:spcAft>
              <a:buSzPts val="1777"/>
              <a:buChar char="●"/>
              <a:defRPr sz="1777"/>
            </a:lvl4pPr>
            <a:lvl5pPr indent="-341455" lvl="4" marL="2286000" algn="ctr">
              <a:spcBef>
                <a:spcPts val="0"/>
              </a:spcBef>
              <a:spcAft>
                <a:spcPts val="0"/>
              </a:spcAft>
              <a:buSzPts val="1777"/>
              <a:buChar char="○"/>
              <a:defRPr sz="1777"/>
            </a:lvl5pPr>
            <a:lvl6pPr indent="-341455" lvl="5" marL="2743200" algn="ctr">
              <a:spcBef>
                <a:spcPts val="0"/>
              </a:spcBef>
              <a:spcAft>
                <a:spcPts val="0"/>
              </a:spcAft>
              <a:buSzPts val="1777"/>
              <a:buChar char="■"/>
              <a:defRPr sz="1777"/>
            </a:lvl6pPr>
            <a:lvl7pPr indent="-341455" lvl="6" marL="3200400" algn="ctr">
              <a:spcBef>
                <a:spcPts val="0"/>
              </a:spcBef>
              <a:spcAft>
                <a:spcPts val="0"/>
              </a:spcAft>
              <a:buSzPts val="1777"/>
              <a:buChar char="●"/>
              <a:defRPr sz="1777"/>
            </a:lvl7pPr>
            <a:lvl8pPr indent="-341456" lvl="7" marL="3657600" algn="ctr">
              <a:spcBef>
                <a:spcPts val="0"/>
              </a:spcBef>
              <a:spcAft>
                <a:spcPts val="0"/>
              </a:spcAft>
              <a:buSzPts val="1777"/>
              <a:buChar char="○"/>
              <a:defRPr sz="1777"/>
            </a:lvl8pPr>
            <a:lvl9pPr indent="-341456" lvl="8" marL="4114800" algn="ctr">
              <a:spcBef>
                <a:spcPts val="0"/>
              </a:spcBef>
              <a:spcAft>
                <a:spcPts val="0"/>
              </a:spcAft>
              <a:buSzPts val="1777"/>
              <a:buChar char="■"/>
              <a:defRPr sz="1777"/>
            </a:lvl9pPr>
          </a:lstStyle>
          <a:p/>
        </p:txBody>
      </p:sp>
      <p:sp>
        <p:nvSpPr>
          <p:cNvPr id="47" name="Google Shape;47;p11"/>
          <p:cNvSpPr txBox="1"/>
          <p:nvPr>
            <p:ph idx="12" type="sldNum"/>
          </p:nvPr>
        </p:nvSpPr>
        <p:spPr>
          <a:xfrm>
            <a:off x="9906772" y="6854072"/>
            <a:ext cx="641700" cy="578400"/>
          </a:xfrm>
          <a:prstGeom prst="rect">
            <a:avLst/>
          </a:prstGeom>
        </p:spPr>
        <p:txBody>
          <a:bodyPr anchorCtr="0" anchor="ctr" bIns="116050" lIns="116050" spcFirstLastPara="1" rIns="116050" wrap="square" tIns="116050">
            <a:normAutofit/>
          </a:bodyPr>
          <a:lstStyle>
            <a:lvl1pPr lvl="0">
              <a:buNone/>
              <a:defRPr sz="1269"/>
            </a:lvl1pPr>
            <a:lvl2pPr lvl="1">
              <a:buNone/>
              <a:defRPr sz="1269"/>
            </a:lvl2pPr>
            <a:lvl3pPr lvl="2">
              <a:buNone/>
              <a:defRPr sz="1269"/>
            </a:lvl3pPr>
            <a:lvl4pPr lvl="3">
              <a:buNone/>
              <a:defRPr sz="1269"/>
            </a:lvl4pPr>
            <a:lvl5pPr lvl="4">
              <a:buNone/>
              <a:defRPr sz="1269"/>
            </a:lvl5pPr>
            <a:lvl6pPr lvl="5">
              <a:buNone/>
              <a:defRPr sz="1269"/>
            </a:lvl6pPr>
            <a:lvl7pPr lvl="6">
              <a:buNone/>
              <a:defRPr sz="1269"/>
            </a:lvl7pPr>
            <a:lvl8pPr lvl="7">
              <a:buNone/>
              <a:defRPr sz="1269"/>
            </a:lvl8pPr>
            <a:lvl9pPr lvl="8">
              <a:buNone/>
              <a:defRPr sz="1269"/>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9906772" y="6854072"/>
            <a:ext cx="641700" cy="578400"/>
          </a:xfrm>
          <a:prstGeom prst="rect">
            <a:avLst/>
          </a:prstGeom>
        </p:spPr>
        <p:txBody>
          <a:bodyPr anchorCtr="0" anchor="ctr" bIns="116050" lIns="116050" spcFirstLastPara="1" rIns="116050" wrap="square" tIns="116050">
            <a:normAutofit/>
          </a:bodyPr>
          <a:lstStyle>
            <a:lvl1pPr lvl="0">
              <a:buNone/>
              <a:defRPr sz="1269"/>
            </a:lvl1pPr>
            <a:lvl2pPr lvl="1">
              <a:buNone/>
              <a:defRPr sz="1269"/>
            </a:lvl2pPr>
            <a:lvl3pPr lvl="2">
              <a:buNone/>
              <a:defRPr sz="1269"/>
            </a:lvl3pPr>
            <a:lvl4pPr lvl="3">
              <a:buNone/>
              <a:defRPr sz="1269"/>
            </a:lvl4pPr>
            <a:lvl5pPr lvl="4">
              <a:buNone/>
              <a:defRPr sz="1269"/>
            </a:lvl5pPr>
            <a:lvl6pPr lvl="5">
              <a:buNone/>
              <a:defRPr sz="1269"/>
            </a:lvl6pPr>
            <a:lvl7pPr lvl="6">
              <a:buNone/>
              <a:defRPr sz="1269"/>
            </a:lvl7pPr>
            <a:lvl8pPr lvl="7">
              <a:buNone/>
              <a:defRPr sz="1269"/>
            </a:lvl8pPr>
            <a:lvl9pPr lvl="8">
              <a:buNone/>
              <a:defRPr sz="1269"/>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64468" y="3161354"/>
            <a:ext cx="9963000" cy="1237200"/>
          </a:xfrm>
          <a:prstGeom prst="rect">
            <a:avLst/>
          </a:prstGeom>
        </p:spPr>
        <p:txBody>
          <a:bodyPr anchorCtr="0" anchor="ctr" bIns="116050" lIns="116050" spcFirstLastPara="1" rIns="116050" wrap="square" tIns="116050">
            <a:normAutofit/>
          </a:bodyPr>
          <a:lstStyle>
            <a:lvl1pPr lvl="0" algn="ctr">
              <a:spcBef>
                <a:spcPts val="0"/>
              </a:spcBef>
              <a:spcAft>
                <a:spcPts val="0"/>
              </a:spcAft>
              <a:buSzPts val="4570"/>
              <a:buNone/>
              <a:defRPr sz="4570"/>
            </a:lvl1pPr>
            <a:lvl2pPr lvl="1" algn="ctr">
              <a:spcBef>
                <a:spcPts val="0"/>
              </a:spcBef>
              <a:spcAft>
                <a:spcPts val="0"/>
              </a:spcAft>
              <a:buSzPts val="4570"/>
              <a:buNone/>
              <a:defRPr sz="4570"/>
            </a:lvl2pPr>
            <a:lvl3pPr lvl="2" algn="ctr">
              <a:spcBef>
                <a:spcPts val="0"/>
              </a:spcBef>
              <a:spcAft>
                <a:spcPts val="0"/>
              </a:spcAft>
              <a:buSzPts val="4570"/>
              <a:buNone/>
              <a:defRPr sz="4570"/>
            </a:lvl3pPr>
            <a:lvl4pPr lvl="3" algn="ctr">
              <a:spcBef>
                <a:spcPts val="0"/>
              </a:spcBef>
              <a:spcAft>
                <a:spcPts val="0"/>
              </a:spcAft>
              <a:buSzPts val="4570"/>
              <a:buNone/>
              <a:defRPr sz="4570"/>
            </a:lvl4pPr>
            <a:lvl5pPr lvl="4" algn="ctr">
              <a:spcBef>
                <a:spcPts val="0"/>
              </a:spcBef>
              <a:spcAft>
                <a:spcPts val="0"/>
              </a:spcAft>
              <a:buSzPts val="4570"/>
              <a:buNone/>
              <a:defRPr sz="4570"/>
            </a:lvl5pPr>
            <a:lvl6pPr lvl="5" algn="ctr">
              <a:spcBef>
                <a:spcPts val="0"/>
              </a:spcBef>
              <a:spcAft>
                <a:spcPts val="0"/>
              </a:spcAft>
              <a:buSzPts val="4570"/>
              <a:buNone/>
              <a:defRPr sz="4570"/>
            </a:lvl6pPr>
            <a:lvl7pPr lvl="6" algn="ctr">
              <a:spcBef>
                <a:spcPts val="0"/>
              </a:spcBef>
              <a:spcAft>
                <a:spcPts val="0"/>
              </a:spcAft>
              <a:buSzPts val="4570"/>
              <a:buNone/>
              <a:defRPr sz="4570"/>
            </a:lvl7pPr>
            <a:lvl8pPr lvl="7" algn="ctr">
              <a:spcBef>
                <a:spcPts val="0"/>
              </a:spcBef>
              <a:spcAft>
                <a:spcPts val="0"/>
              </a:spcAft>
              <a:buSzPts val="4570"/>
              <a:buNone/>
              <a:defRPr sz="4570"/>
            </a:lvl8pPr>
            <a:lvl9pPr lvl="8" algn="ctr">
              <a:spcBef>
                <a:spcPts val="0"/>
              </a:spcBef>
              <a:spcAft>
                <a:spcPts val="0"/>
              </a:spcAft>
              <a:buSzPts val="4570"/>
              <a:buNone/>
              <a:defRPr sz="4570"/>
            </a:lvl9pPr>
          </a:lstStyle>
          <a:p/>
        </p:txBody>
      </p:sp>
      <p:sp>
        <p:nvSpPr>
          <p:cNvPr id="15" name="Google Shape;15;p3"/>
          <p:cNvSpPr txBox="1"/>
          <p:nvPr>
            <p:ph idx="12" type="sldNum"/>
          </p:nvPr>
        </p:nvSpPr>
        <p:spPr>
          <a:xfrm>
            <a:off x="9906772" y="6854072"/>
            <a:ext cx="641700" cy="578400"/>
          </a:xfrm>
          <a:prstGeom prst="rect">
            <a:avLst/>
          </a:prstGeom>
        </p:spPr>
        <p:txBody>
          <a:bodyPr anchorCtr="0" anchor="ctr" bIns="116050" lIns="116050" spcFirstLastPara="1" rIns="116050" wrap="square" tIns="116050">
            <a:normAutofit/>
          </a:bodyPr>
          <a:lstStyle>
            <a:lvl1pPr lvl="0">
              <a:buNone/>
              <a:defRPr sz="1269"/>
            </a:lvl1pPr>
            <a:lvl2pPr lvl="1">
              <a:buNone/>
              <a:defRPr sz="1269"/>
            </a:lvl2pPr>
            <a:lvl3pPr lvl="2">
              <a:buNone/>
              <a:defRPr sz="1269"/>
            </a:lvl3pPr>
            <a:lvl4pPr lvl="3">
              <a:buNone/>
              <a:defRPr sz="1269"/>
            </a:lvl4pPr>
            <a:lvl5pPr lvl="4">
              <a:buNone/>
              <a:defRPr sz="1269"/>
            </a:lvl5pPr>
            <a:lvl6pPr lvl="5">
              <a:buNone/>
              <a:defRPr sz="1269"/>
            </a:lvl6pPr>
            <a:lvl7pPr lvl="6">
              <a:buNone/>
              <a:defRPr sz="1269"/>
            </a:lvl7pPr>
            <a:lvl8pPr lvl="7">
              <a:buNone/>
              <a:defRPr sz="1269"/>
            </a:lvl8pPr>
            <a:lvl9pPr lvl="8">
              <a:buNone/>
              <a:defRPr sz="1269"/>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64468" y="654105"/>
            <a:ext cx="9963000" cy="841800"/>
          </a:xfrm>
          <a:prstGeom prst="rect">
            <a:avLst/>
          </a:prstGeom>
        </p:spPr>
        <p:txBody>
          <a:bodyPr anchorCtr="0" anchor="t" bIns="116050" lIns="116050" spcFirstLastPara="1" rIns="116050" wrap="square" tIns="116050">
            <a:normAutofit/>
          </a:bodyPr>
          <a:lstStyle>
            <a:lvl1pPr lvl="0">
              <a:spcBef>
                <a:spcPts val="0"/>
              </a:spcBef>
              <a:spcAft>
                <a:spcPts val="0"/>
              </a:spcAft>
              <a:buSzPts val="3555"/>
              <a:buNone/>
              <a:defRPr sz="3555"/>
            </a:lvl1pPr>
            <a:lvl2pPr lvl="1">
              <a:spcBef>
                <a:spcPts val="0"/>
              </a:spcBef>
              <a:spcAft>
                <a:spcPts val="0"/>
              </a:spcAft>
              <a:buSzPts val="3555"/>
              <a:buNone/>
              <a:defRPr sz="3555"/>
            </a:lvl2pPr>
            <a:lvl3pPr lvl="2">
              <a:spcBef>
                <a:spcPts val="0"/>
              </a:spcBef>
              <a:spcAft>
                <a:spcPts val="0"/>
              </a:spcAft>
              <a:buSzPts val="3555"/>
              <a:buNone/>
              <a:defRPr sz="3555"/>
            </a:lvl3pPr>
            <a:lvl4pPr lvl="3">
              <a:spcBef>
                <a:spcPts val="0"/>
              </a:spcBef>
              <a:spcAft>
                <a:spcPts val="0"/>
              </a:spcAft>
              <a:buSzPts val="3555"/>
              <a:buNone/>
              <a:defRPr sz="3555"/>
            </a:lvl4pPr>
            <a:lvl5pPr lvl="4">
              <a:spcBef>
                <a:spcPts val="0"/>
              </a:spcBef>
              <a:spcAft>
                <a:spcPts val="0"/>
              </a:spcAft>
              <a:buSzPts val="3555"/>
              <a:buNone/>
              <a:defRPr sz="3555"/>
            </a:lvl5pPr>
            <a:lvl6pPr lvl="5">
              <a:spcBef>
                <a:spcPts val="0"/>
              </a:spcBef>
              <a:spcAft>
                <a:spcPts val="0"/>
              </a:spcAft>
              <a:buSzPts val="3555"/>
              <a:buNone/>
              <a:defRPr sz="3555"/>
            </a:lvl6pPr>
            <a:lvl7pPr lvl="6">
              <a:spcBef>
                <a:spcPts val="0"/>
              </a:spcBef>
              <a:spcAft>
                <a:spcPts val="0"/>
              </a:spcAft>
              <a:buSzPts val="3555"/>
              <a:buNone/>
              <a:defRPr sz="3555"/>
            </a:lvl7pPr>
            <a:lvl8pPr lvl="7">
              <a:spcBef>
                <a:spcPts val="0"/>
              </a:spcBef>
              <a:spcAft>
                <a:spcPts val="0"/>
              </a:spcAft>
              <a:buSzPts val="3555"/>
              <a:buNone/>
              <a:defRPr sz="3555"/>
            </a:lvl8pPr>
            <a:lvl9pPr lvl="8">
              <a:spcBef>
                <a:spcPts val="0"/>
              </a:spcBef>
              <a:spcAft>
                <a:spcPts val="0"/>
              </a:spcAft>
              <a:buSzPts val="3555"/>
              <a:buNone/>
              <a:defRPr sz="3555"/>
            </a:lvl9pPr>
          </a:lstStyle>
          <a:p/>
        </p:txBody>
      </p:sp>
      <p:sp>
        <p:nvSpPr>
          <p:cNvPr id="18" name="Google Shape;18;p4"/>
          <p:cNvSpPr txBox="1"/>
          <p:nvPr>
            <p:ph idx="1" type="body"/>
          </p:nvPr>
        </p:nvSpPr>
        <p:spPr>
          <a:xfrm>
            <a:off x="364468" y="1693927"/>
            <a:ext cx="9963000" cy="5021400"/>
          </a:xfrm>
          <a:prstGeom prst="rect">
            <a:avLst/>
          </a:prstGeom>
        </p:spPr>
        <p:txBody>
          <a:bodyPr anchorCtr="0" anchor="t" bIns="116050" lIns="116050" spcFirstLastPara="1" rIns="116050" wrap="square" tIns="116050">
            <a:normAutofit/>
          </a:bodyPr>
          <a:lstStyle>
            <a:lvl1pPr indent="-373700" lvl="0" marL="457200">
              <a:spcBef>
                <a:spcPts val="0"/>
              </a:spcBef>
              <a:spcAft>
                <a:spcPts val="0"/>
              </a:spcAft>
              <a:buSzPts val="2285"/>
              <a:buChar char="●"/>
              <a:defRPr sz="2285"/>
            </a:lvl1pPr>
            <a:lvl2pPr indent="-341455" lvl="1" marL="914400">
              <a:spcBef>
                <a:spcPts val="0"/>
              </a:spcBef>
              <a:spcAft>
                <a:spcPts val="0"/>
              </a:spcAft>
              <a:buSzPts val="1777"/>
              <a:buChar char="○"/>
              <a:defRPr sz="1777"/>
            </a:lvl2pPr>
            <a:lvl3pPr indent="-341455" lvl="2" marL="1371600">
              <a:spcBef>
                <a:spcPts val="0"/>
              </a:spcBef>
              <a:spcAft>
                <a:spcPts val="0"/>
              </a:spcAft>
              <a:buSzPts val="1777"/>
              <a:buChar char="■"/>
              <a:defRPr sz="1777"/>
            </a:lvl3pPr>
            <a:lvl4pPr indent="-341455" lvl="3" marL="1828800">
              <a:spcBef>
                <a:spcPts val="0"/>
              </a:spcBef>
              <a:spcAft>
                <a:spcPts val="0"/>
              </a:spcAft>
              <a:buSzPts val="1777"/>
              <a:buChar char="●"/>
              <a:defRPr sz="1777"/>
            </a:lvl4pPr>
            <a:lvl5pPr indent="-341455" lvl="4" marL="2286000">
              <a:spcBef>
                <a:spcPts val="0"/>
              </a:spcBef>
              <a:spcAft>
                <a:spcPts val="0"/>
              </a:spcAft>
              <a:buSzPts val="1777"/>
              <a:buChar char="○"/>
              <a:defRPr sz="1777"/>
            </a:lvl5pPr>
            <a:lvl6pPr indent="-341455" lvl="5" marL="2743200">
              <a:spcBef>
                <a:spcPts val="0"/>
              </a:spcBef>
              <a:spcAft>
                <a:spcPts val="0"/>
              </a:spcAft>
              <a:buSzPts val="1777"/>
              <a:buChar char="■"/>
              <a:defRPr sz="1777"/>
            </a:lvl6pPr>
            <a:lvl7pPr indent="-341455" lvl="6" marL="3200400">
              <a:spcBef>
                <a:spcPts val="0"/>
              </a:spcBef>
              <a:spcAft>
                <a:spcPts val="0"/>
              </a:spcAft>
              <a:buSzPts val="1777"/>
              <a:buChar char="●"/>
              <a:defRPr sz="1777"/>
            </a:lvl7pPr>
            <a:lvl8pPr indent="-341456" lvl="7" marL="3657600">
              <a:spcBef>
                <a:spcPts val="0"/>
              </a:spcBef>
              <a:spcAft>
                <a:spcPts val="0"/>
              </a:spcAft>
              <a:buSzPts val="1777"/>
              <a:buChar char="○"/>
              <a:defRPr sz="1777"/>
            </a:lvl8pPr>
            <a:lvl9pPr indent="-341456" lvl="8" marL="4114800">
              <a:spcBef>
                <a:spcPts val="0"/>
              </a:spcBef>
              <a:spcAft>
                <a:spcPts val="0"/>
              </a:spcAft>
              <a:buSzPts val="1777"/>
              <a:buChar char="■"/>
              <a:defRPr sz="1777"/>
            </a:lvl9pPr>
          </a:lstStyle>
          <a:p/>
        </p:txBody>
      </p:sp>
      <p:sp>
        <p:nvSpPr>
          <p:cNvPr id="19" name="Google Shape;19;p4"/>
          <p:cNvSpPr txBox="1"/>
          <p:nvPr>
            <p:ph idx="12" type="sldNum"/>
          </p:nvPr>
        </p:nvSpPr>
        <p:spPr>
          <a:xfrm>
            <a:off x="9906772" y="6854072"/>
            <a:ext cx="641700" cy="578400"/>
          </a:xfrm>
          <a:prstGeom prst="rect">
            <a:avLst/>
          </a:prstGeom>
        </p:spPr>
        <p:txBody>
          <a:bodyPr anchorCtr="0" anchor="ctr" bIns="116050" lIns="116050" spcFirstLastPara="1" rIns="116050" wrap="square" tIns="116050">
            <a:normAutofit/>
          </a:bodyPr>
          <a:lstStyle>
            <a:lvl1pPr lvl="0">
              <a:buNone/>
              <a:defRPr sz="1269"/>
            </a:lvl1pPr>
            <a:lvl2pPr lvl="1">
              <a:buNone/>
              <a:defRPr sz="1269"/>
            </a:lvl2pPr>
            <a:lvl3pPr lvl="2">
              <a:buNone/>
              <a:defRPr sz="1269"/>
            </a:lvl3pPr>
            <a:lvl4pPr lvl="3">
              <a:buNone/>
              <a:defRPr sz="1269"/>
            </a:lvl4pPr>
            <a:lvl5pPr lvl="4">
              <a:buNone/>
              <a:defRPr sz="1269"/>
            </a:lvl5pPr>
            <a:lvl6pPr lvl="5">
              <a:buNone/>
              <a:defRPr sz="1269"/>
            </a:lvl6pPr>
            <a:lvl7pPr lvl="6">
              <a:buNone/>
              <a:defRPr sz="1269"/>
            </a:lvl7pPr>
            <a:lvl8pPr lvl="7">
              <a:buNone/>
              <a:defRPr sz="1269"/>
            </a:lvl8pPr>
            <a:lvl9pPr lvl="8">
              <a:buNone/>
              <a:defRPr sz="1269"/>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64468" y="654105"/>
            <a:ext cx="9963000" cy="841800"/>
          </a:xfrm>
          <a:prstGeom prst="rect">
            <a:avLst/>
          </a:prstGeom>
        </p:spPr>
        <p:txBody>
          <a:bodyPr anchorCtr="0" anchor="t" bIns="116050" lIns="116050" spcFirstLastPara="1" rIns="116050" wrap="square" tIns="116050">
            <a:normAutofit/>
          </a:bodyPr>
          <a:lstStyle>
            <a:lvl1pPr lvl="0">
              <a:spcBef>
                <a:spcPts val="0"/>
              </a:spcBef>
              <a:spcAft>
                <a:spcPts val="0"/>
              </a:spcAft>
              <a:buSzPts val="3555"/>
              <a:buNone/>
              <a:defRPr sz="3555"/>
            </a:lvl1pPr>
            <a:lvl2pPr lvl="1">
              <a:spcBef>
                <a:spcPts val="0"/>
              </a:spcBef>
              <a:spcAft>
                <a:spcPts val="0"/>
              </a:spcAft>
              <a:buSzPts val="3555"/>
              <a:buNone/>
              <a:defRPr sz="3555"/>
            </a:lvl2pPr>
            <a:lvl3pPr lvl="2">
              <a:spcBef>
                <a:spcPts val="0"/>
              </a:spcBef>
              <a:spcAft>
                <a:spcPts val="0"/>
              </a:spcAft>
              <a:buSzPts val="3555"/>
              <a:buNone/>
              <a:defRPr sz="3555"/>
            </a:lvl3pPr>
            <a:lvl4pPr lvl="3">
              <a:spcBef>
                <a:spcPts val="0"/>
              </a:spcBef>
              <a:spcAft>
                <a:spcPts val="0"/>
              </a:spcAft>
              <a:buSzPts val="3555"/>
              <a:buNone/>
              <a:defRPr sz="3555"/>
            </a:lvl4pPr>
            <a:lvl5pPr lvl="4">
              <a:spcBef>
                <a:spcPts val="0"/>
              </a:spcBef>
              <a:spcAft>
                <a:spcPts val="0"/>
              </a:spcAft>
              <a:buSzPts val="3555"/>
              <a:buNone/>
              <a:defRPr sz="3555"/>
            </a:lvl5pPr>
            <a:lvl6pPr lvl="5">
              <a:spcBef>
                <a:spcPts val="0"/>
              </a:spcBef>
              <a:spcAft>
                <a:spcPts val="0"/>
              </a:spcAft>
              <a:buSzPts val="3555"/>
              <a:buNone/>
              <a:defRPr sz="3555"/>
            </a:lvl6pPr>
            <a:lvl7pPr lvl="6">
              <a:spcBef>
                <a:spcPts val="0"/>
              </a:spcBef>
              <a:spcAft>
                <a:spcPts val="0"/>
              </a:spcAft>
              <a:buSzPts val="3555"/>
              <a:buNone/>
              <a:defRPr sz="3555"/>
            </a:lvl7pPr>
            <a:lvl8pPr lvl="7">
              <a:spcBef>
                <a:spcPts val="0"/>
              </a:spcBef>
              <a:spcAft>
                <a:spcPts val="0"/>
              </a:spcAft>
              <a:buSzPts val="3555"/>
              <a:buNone/>
              <a:defRPr sz="3555"/>
            </a:lvl8pPr>
            <a:lvl9pPr lvl="8">
              <a:spcBef>
                <a:spcPts val="0"/>
              </a:spcBef>
              <a:spcAft>
                <a:spcPts val="0"/>
              </a:spcAft>
              <a:buSzPts val="3555"/>
              <a:buNone/>
              <a:defRPr sz="3555"/>
            </a:lvl9pPr>
          </a:lstStyle>
          <a:p/>
        </p:txBody>
      </p:sp>
      <p:sp>
        <p:nvSpPr>
          <p:cNvPr id="22" name="Google Shape;22;p5"/>
          <p:cNvSpPr txBox="1"/>
          <p:nvPr>
            <p:ph idx="1" type="body"/>
          </p:nvPr>
        </p:nvSpPr>
        <p:spPr>
          <a:xfrm>
            <a:off x="364468" y="1693927"/>
            <a:ext cx="4677000" cy="5021400"/>
          </a:xfrm>
          <a:prstGeom prst="rect">
            <a:avLst/>
          </a:prstGeom>
        </p:spPr>
        <p:txBody>
          <a:bodyPr anchorCtr="0" anchor="t" bIns="116050" lIns="116050" spcFirstLastPara="1" rIns="116050" wrap="square" tIns="116050">
            <a:normAutofit/>
          </a:bodyPr>
          <a:lstStyle>
            <a:lvl1pPr indent="-341455" lvl="0" marL="457200">
              <a:spcBef>
                <a:spcPts val="0"/>
              </a:spcBef>
              <a:spcAft>
                <a:spcPts val="0"/>
              </a:spcAft>
              <a:buSzPts val="1777"/>
              <a:buChar char="●"/>
              <a:defRPr sz="1777"/>
            </a:lvl1pPr>
            <a:lvl2pPr indent="-325333" lvl="1" marL="914400">
              <a:spcBef>
                <a:spcPts val="0"/>
              </a:spcBef>
              <a:spcAft>
                <a:spcPts val="0"/>
              </a:spcAft>
              <a:buSzPts val="1523"/>
              <a:buChar char="○"/>
              <a:defRPr sz="1523"/>
            </a:lvl2pPr>
            <a:lvl3pPr indent="-325333" lvl="2" marL="1371600">
              <a:spcBef>
                <a:spcPts val="0"/>
              </a:spcBef>
              <a:spcAft>
                <a:spcPts val="0"/>
              </a:spcAft>
              <a:buSzPts val="1523"/>
              <a:buChar char="■"/>
              <a:defRPr sz="1523"/>
            </a:lvl3pPr>
            <a:lvl4pPr indent="-325333" lvl="3" marL="1828800">
              <a:spcBef>
                <a:spcPts val="0"/>
              </a:spcBef>
              <a:spcAft>
                <a:spcPts val="0"/>
              </a:spcAft>
              <a:buSzPts val="1523"/>
              <a:buChar char="●"/>
              <a:defRPr sz="1523"/>
            </a:lvl4pPr>
            <a:lvl5pPr indent="-325333" lvl="4" marL="2286000">
              <a:spcBef>
                <a:spcPts val="0"/>
              </a:spcBef>
              <a:spcAft>
                <a:spcPts val="0"/>
              </a:spcAft>
              <a:buSzPts val="1523"/>
              <a:buChar char="○"/>
              <a:defRPr sz="1523"/>
            </a:lvl5pPr>
            <a:lvl6pPr indent="-325333" lvl="5" marL="2743200">
              <a:spcBef>
                <a:spcPts val="0"/>
              </a:spcBef>
              <a:spcAft>
                <a:spcPts val="0"/>
              </a:spcAft>
              <a:buSzPts val="1523"/>
              <a:buChar char="■"/>
              <a:defRPr sz="1523"/>
            </a:lvl6pPr>
            <a:lvl7pPr indent="-325333" lvl="6" marL="3200400">
              <a:spcBef>
                <a:spcPts val="0"/>
              </a:spcBef>
              <a:spcAft>
                <a:spcPts val="0"/>
              </a:spcAft>
              <a:buSzPts val="1523"/>
              <a:buChar char="●"/>
              <a:defRPr sz="1523"/>
            </a:lvl7pPr>
            <a:lvl8pPr indent="-325333" lvl="7" marL="3657600">
              <a:spcBef>
                <a:spcPts val="0"/>
              </a:spcBef>
              <a:spcAft>
                <a:spcPts val="0"/>
              </a:spcAft>
              <a:buSzPts val="1523"/>
              <a:buChar char="○"/>
              <a:defRPr sz="1523"/>
            </a:lvl8pPr>
            <a:lvl9pPr indent="-325333" lvl="8" marL="4114800">
              <a:spcBef>
                <a:spcPts val="0"/>
              </a:spcBef>
              <a:spcAft>
                <a:spcPts val="0"/>
              </a:spcAft>
              <a:buSzPts val="1523"/>
              <a:buChar char="■"/>
              <a:defRPr sz="1523"/>
            </a:lvl9pPr>
          </a:lstStyle>
          <a:p/>
        </p:txBody>
      </p:sp>
      <p:sp>
        <p:nvSpPr>
          <p:cNvPr id="23" name="Google Shape;23;p5"/>
          <p:cNvSpPr txBox="1"/>
          <p:nvPr>
            <p:ph idx="2" type="body"/>
          </p:nvPr>
        </p:nvSpPr>
        <p:spPr>
          <a:xfrm>
            <a:off x="5650483" y="1693927"/>
            <a:ext cx="4677000" cy="5021400"/>
          </a:xfrm>
          <a:prstGeom prst="rect">
            <a:avLst/>
          </a:prstGeom>
        </p:spPr>
        <p:txBody>
          <a:bodyPr anchorCtr="0" anchor="t" bIns="116050" lIns="116050" spcFirstLastPara="1" rIns="116050" wrap="square" tIns="116050">
            <a:normAutofit/>
          </a:bodyPr>
          <a:lstStyle>
            <a:lvl1pPr indent="-341455" lvl="0" marL="457200">
              <a:spcBef>
                <a:spcPts val="0"/>
              </a:spcBef>
              <a:spcAft>
                <a:spcPts val="0"/>
              </a:spcAft>
              <a:buSzPts val="1777"/>
              <a:buChar char="●"/>
              <a:defRPr sz="1777"/>
            </a:lvl1pPr>
            <a:lvl2pPr indent="-325333" lvl="1" marL="914400">
              <a:spcBef>
                <a:spcPts val="0"/>
              </a:spcBef>
              <a:spcAft>
                <a:spcPts val="0"/>
              </a:spcAft>
              <a:buSzPts val="1523"/>
              <a:buChar char="○"/>
              <a:defRPr sz="1523"/>
            </a:lvl2pPr>
            <a:lvl3pPr indent="-325333" lvl="2" marL="1371600">
              <a:spcBef>
                <a:spcPts val="0"/>
              </a:spcBef>
              <a:spcAft>
                <a:spcPts val="0"/>
              </a:spcAft>
              <a:buSzPts val="1523"/>
              <a:buChar char="■"/>
              <a:defRPr sz="1523"/>
            </a:lvl3pPr>
            <a:lvl4pPr indent="-325333" lvl="3" marL="1828800">
              <a:spcBef>
                <a:spcPts val="0"/>
              </a:spcBef>
              <a:spcAft>
                <a:spcPts val="0"/>
              </a:spcAft>
              <a:buSzPts val="1523"/>
              <a:buChar char="●"/>
              <a:defRPr sz="1523"/>
            </a:lvl4pPr>
            <a:lvl5pPr indent="-325333" lvl="4" marL="2286000">
              <a:spcBef>
                <a:spcPts val="0"/>
              </a:spcBef>
              <a:spcAft>
                <a:spcPts val="0"/>
              </a:spcAft>
              <a:buSzPts val="1523"/>
              <a:buChar char="○"/>
              <a:defRPr sz="1523"/>
            </a:lvl5pPr>
            <a:lvl6pPr indent="-325333" lvl="5" marL="2743200">
              <a:spcBef>
                <a:spcPts val="0"/>
              </a:spcBef>
              <a:spcAft>
                <a:spcPts val="0"/>
              </a:spcAft>
              <a:buSzPts val="1523"/>
              <a:buChar char="■"/>
              <a:defRPr sz="1523"/>
            </a:lvl6pPr>
            <a:lvl7pPr indent="-325333" lvl="6" marL="3200400">
              <a:spcBef>
                <a:spcPts val="0"/>
              </a:spcBef>
              <a:spcAft>
                <a:spcPts val="0"/>
              </a:spcAft>
              <a:buSzPts val="1523"/>
              <a:buChar char="●"/>
              <a:defRPr sz="1523"/>
            </a:lvl7pPr>
            <a:lvl8pPr indent="-325333" lvl="7" marL="3657600">
              <a:spcBef>
                <a:spcPts val="0"/>
              </a:spcBef>
              <a:spcAft>
                <a:spcPts val="0"/>
              </a:spcAft>
              <a:buSzPts val="1523"/>
              <a:buChar char="○"/>
              <a:defRPr sz="1523"/>
            </a:lvl8pPr>
            <a:lvl9pPr indent="-325333" lvl="8" marL="4114800">
              <a:spcBef>
                <a:spcPts val="0"/>
              </a:spcBef>
              <a:spcAft>
                <a:spcPts val="0"/>
              </a:spcAft>
              <a:buSzPts val="1523"/>
              <a:buChar char="■"/>
              <a:defRPr sz="1523"/>
            </a:lvl9pPr>
          </a:lstStyle>
          <a:p/>
        </p:txBody>
      </p:sp>
      <p:sp>
        <p:nvSpPr>
          <p:cNvPr id="24" name="Google Shape;24;p5"/>
          <p:cNvSpPr txBox="1"/>
          <p:nvPr>
            <p:ph idx="12" type="sldNum"/>
          </p:nvPr>
        </p:nvSpPr>
        <p:spPr>
          <a:xfrm>
            <a:off x="9906772" y="6854072"/>
            <a:ext cx="641700" cy="578400"/>
          </a:xfrm>
          <a:prstGeom prst="rect">
            <a:avLst/>
          </a:prstGeom>
        </p:spPr>
        <p:txBody>
          <a:bodyPr anchorCtr="0" anchor="ctr" bIns="116050" lIns="116050" spcFirstLastPara="1" rIns="116050" wrap="square" tIns="116050">
            <a:normAutofit/>
          </a:bodyPr>
          <a:lstStyle>
            <a:lvl1pPr lvl="0">
              <a:buNone/>
              <a:defRPr sz="1269"/>
            </a:lvl1pPr>
            <a:lvl2pPr lvl="1">
              <a:buNone/>
              <a:defRPr sz="1269"/>
            </a:lvl2pPr>
            <a:lvl3pPr lvl="2">
              <a:buNone/>
              <a:defRPr sz="1269"/>
            </a:lvl3pPr>
            <a:lvl4pPr lvl="3">
              <a:buNone/>
              <a:defRPr sz="1269"/>
            </a:lvl4pPr>
            <a:lvl5pPr lvl="4">
              <a:buNone/>
              <a:defRPr sz="1269"/>
            </a:lvl5pPr>
            <a:lvl6pPr lvl="5">
              <a:buNone/>
              <a:defRPr sz="1269"/>
            </a:lvl6pPr>
            <a:lvl7pPr lvl="6">
              <a:buNone/>
              <a:defRPr sz="1269"/>
            </a:lvl7pPr>
            <a:lvl8pPr lvl="7">
              <a:buNone/>
              <a:defRPr sz="1269"/>
            </a:lvl8pPr>
            <a:lvl9pPr lvl="8">
              <a:buNone/>
              <a:defRPr sz="1269"/>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64468" y="654105"/>
            <a:ext cx="9963000" cy="841800"/>
          </a:xfrm>
          <a:prstGeom prst="rect">
            <a:avLst/>
          </a:prstGeom>
        </p:spPr>
        <p:txBody>
          <a:bodyPr anchorCtr="0" anchor="t" bIns="116050" lIns="116050" spcFirstLastPara="1" rIns="116050" wrap="square" tIns="116050">
            <a:normAutofit/>
          </a:bodyPr>
          <a:lstStyle>
            <a:lvl1pPr lvl="0">
              <a:spcBef>
                <a:spcPts val="0"/>
              </a:spcBef>
              <a:spcAft>
                <a:spcPts val="0"/>
              </a:spcAft>
              <a:buSzPts val="3555"/>
              <a:buNone/>
              <a:defRPr sz="3555"/>
            </a:lvl1pPr>
            <a:lvl2pPr lvl="1">
              <a:spcBef>
                <a:spcPts val="0"/>
              </a:spcBef>
              <a:spcAft>
                <a:spcPts val="0"/>
              </a:spcAft>
              <a:buSzPts val="3555"/>
              <a:buNone/>
              <a:defRPr sz="3555"/>
            </a:lvl2pPr>
            <a:lvl3pPr lvl="2">
              <a:spcBef>
                <a:spcPts val="0"/>
              </a:spcBef>
              <a:spcAft>
                <a:spcPts val="0"/>
              </a:spcAft>
              <a:buSzPts val="3555"/>
              <a:buNone/>
              <a:defRPr sz="3555"/>
            </a:lvl3pPr>
            <a:lvl4pPr lvl="3">
              <a:spcBef>
                <a:spcPts val="0"/>
              </a:spcBef>
              <a:spcAft>
                <a:spcPts val="0"/>
              </a:spcAft>
              <a:buSzPts val="3555"/>
              <a:buNone/>
              <a:defRPr sz="3555"/>
            </a:lvl4pPr>
            <a:lvl5pPr lvl="4">
              <a:spcBef>
                <a:spcPts val="0"/>
              </a:spcBef>
              <a:spcAft>
                <a:spcPts val="0"/>
              </a:spcAft>
              <a:buSzPts val="3555"/>
              <a:buNone/>
              <a:defRPr sz="3555"/>
            </a:lvl5pPr>
            <a:lvl6pPr lvl="5">
              <a:spcBef>
                <a:spcPts val="0"/>
              </a:spcBef>
              <a:spcAft>
                <a:spcPts val="0"/>
              </a:spcAft>
              <a:buSzPts val="3555"/>
              <a:buNone/>
              <a:defRPr sz="3555"/>
            </a:lvl6pPr>
            <a:lvl7pPr lvl="6">
              <a:spcBef>
                <a:spcPts val="0"/>
              </a:spcBef>
              <a:spcAft>
                <a:spcPts val="0"/>
              </a:spcAft>
              <a:buSzPts val="3555"/>
              <a:buNone/>
              <a:defRPr sz="3555"/>
            </a:lvl7pPr>
            <a:lvl8pPr lvl="7">
              <a:spcBef>
                <a:spcPts val="0"/>
              </a:spcBef>
              <a:spcAft>
                <a:spcPts val="0"/>
              </a:spcAft>
              <a:buSzPts val="3555"/>
              <a:buNone/>
              <a:defRPr sz="3555"/>
            </a:lvl8pPr>
            <a:lvl9pPr lvl="8">
              <a:spcBef>
                <a:spcPts val="0"/>
              </a:spcBef>
              <a:spcAft>
                <a:spcPts val="0"/>
              </a:spcAft>
              <a:buSzPts val="3555"/>
              <a:buNone/>
              <a:defRPr sz="3555"/>
            </a:lvl9pPr>
          </a:lstStyle>
          <a:p/>
        </p:txBody>
      </p:sp>
      <p:sp>
        <p:nvSpPr>
          <p:cNvPr id="27" name="Google Shape;27;p6"/>
          <p:cNvSpPr txBox="1"/>
          <p:nvPr>
            <p:ph idx="12" type="sldNum"/>
          </p:nvPr>
        </p:nvSpPr>
        <p:spPr>
          <a:xfrm>
            <a:off x="9906772" y="6854072"/>
            <a:ext cx="641700" cy="578400"/>
          </a:xfrm>
          <a:prstGeom prst="rect">
            <a:avLst/>
          </a:prstGeom>
        </p:spPr>
        <p:txBody>
          <a:bodyPr anchorCtr="0" anchor="ctr" bIns="116050" lIns="116050" spcFirstLastPara="1" rIns="116050" wrap="square" tIns="116050">
            <a:normAutofit/>
          </a:bodyPr>
          <a:lstStyle>
            <a:lvl1pPr lvl="0">
              <a:buNone/>
              <a:defRPr sz="1269"/>
            </a:lvl1pPr>
            <a:lvl2pPr lvl="1">
              <a:buNone/>
              <a:defRPr sz="1269"/>
            </a:lvl2pPr>
            <a:lvl3pPr lvl="2">
              <a:buNone/>
              <a:defRPr sz="1269"/>
            </a:lvl3pPr>
            <a:lvl4pPr lvl="3">
              <a:buNone/>
              <a:defRPr sz="1269"/>
            </a:lvl4pPr>
            <a:lvl5pPr lvl="4">
              <a:buNone/>
              <a:defRPr sz="1269"/>
            </a:lvl5pPr>
            <a:lvl6pPr lvl="5">
              <a:buNone/>
              <a:defRPr sz="1269"/>
            </a:lvl6pPr>
            <a:lvl7pPr lvl="6">
              <a:buNone/>
              <a:defRPr sz="1269"/>
            </a:lvl7pPr>
            <a:lvl8pPr lvl="7">
              <a:buNone/>
              <a:defRPr sz="1269"/>
            </a:lvl8pPr>
            <a:lvl9pPr lvl="8">
              <a:buNone/>
              <a:defRPr sz="1269"/>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64468" y="816630"/>
            <a:ext cx="3283500" cy="1110600"/>
          </a:xfrm>
          <a:prstGeom prst="rect">
            <a:avLst/>
          </a:prstGeom>
        </p:spPr>
        <p:txBody>
          <a:bodyPr anchorCtr="0" anchor="b" bIns="116050" lIns="116050" spcFirstLastPara="1" rIns="116050" wrap="square" tIns="116050">
            <a:normAutofit/>
          </a:bodyPr>
          <a:lstStyle>
            <a:lvl1pPr lvl="0">
              <a:spcBef>
                <a:spcPts val="0"/>
              </a:spcBef>
              <a:spcAft>
                <a:spcPts val="0"/>
              </a:spcAft>
              <a:buSzPts val="3047"/>
              <a:buNone/>
              <a:defRPr sz="3047"/>
            </a:lvl1pPr>
            <a:lvl2pPr lvl="1">
              <a:spcBef>
                <a:spcPts val="0"/>
              </a:spcBef>
              <a:spcAft>
                <a:spcPts val="0"/>
              </a:spcAft>
              <a:buSzPts val="3047"/>
              <a:buNone/>
              <a:defRPr sz="3047"/>
            </a:lvl2pPr>
            <a:lvl3pPr lvl="2">
              <a:spcBef>
                <a:spcPts val="0"/>
              </a:spcBef>
              <a:spcAft>
                <a:spcPts val="0"/>
              </a:spcAft>
              <a:buSzPts val="3047"/>
              <a:buNone/>
              <a:defRPr sz="3047"/>
            </a:lvl3pPr>
            <a:lvl4pPr lvl="3">
              <a:spcBef>
                <a:spcPts val="0"/>
              </a:spcBef>
              <a:spcAft>
                <a:spcPts val="0"/>
              </a:spcAft>
              <a:buSzPts val="3047"/>
              <a:buNone/>
              <a:defRPr sz="3047"/>
            </a:lvl4pPr>
            <a:lvl5pPr lvl="4">
              <a:spcBef>
                <a:spcPts val="0"/>
              </a:spcBef>
              <a:spcAft>
                <a:spcPts val="0"/>
              </a:spcAft>
              <a:buSzPts val="3047"/>
              <a:buNone/>
              <a:defRPr sz="3047"/>
            </a:lvl5pPr>
            <a:lvl6pPr lvl="5">
              <a:spcBef>
                <a:spcPts val="0"/>
              </a:spcBef>
              <a:spcAft>
                <a:spcPts val="0"/>
              </a:spcAft>
              <a:buSzPts val="3047"/>
              <a:buNone/>
              <a:defRPr sz="3047"/>
            </a:lvl6pPr>
            <a:lvl7pPr lvl="6">
              <a:spcBef>
                <a:spcPts val="0"/>
              </a:spcBef>
              <a:spcAft>
                <a:spcPts val="0"/>
              </a:spcAft>
              <a:buSzPts val="3047"/>
              <a:buNone/>
              <a:defRPr sz="3047"/>
            </a:lvl7pPr>
            <a:lvl8pPr lvl="7">
              <a:spcBef>
                <a:spcPts val="0"/>
              </a:spcBef>
              <a:spcAft>
                <a:spcPts val="0"/>
              </a:spcAft>
              <a:buSzPts val="3047"/>
              <a:buNone/>
              <a:defRPr sz="3047"/>
            </a:lvl8pPr>
            <a:lvl9pPr lvl="8">
              <a:spcBef>
                <a:spcPts val="0"/>
              </a:spcBef>
              <a:spcAft>
                <a:spcPts val="0"/>
              </a:spcAft>
              <a:buSzPts val="3047"/>
              <a:buNone/>
              <a:defRPr sz="3047"/>
            </a:lvl9pPr>
          </a:lstStyle>
          <a:p/>
        </p:txBody>
      </p:sp>
      <p:sp>
        <p:nvSpPr>
          <p:cNvPr id="30" name="Google Shape;30;p7"/>
          <p:cNvSpPr txBox="1"/>
          <p:nvPr>
            <p:ph idx="1" type="body"/>
          </p:nvPr>
        </p:nvSpPr>
        <p:spPr>
          <a:xfrm>
            <a:off x="364468" y="2042457"/>
            <a:ext cx="3283500" cy="4673100"/>
          </a:xfrm>
          <a:prstGeom prst="rect">
            <a:avLst/>
          </a:prstGeom>
        </p:spPr>
        <p:txBody>
          <a:bodyPr anchorCtr="0" anchor="t" bIns="116050" lIns="116050" spcFirstLastPara="1" rIns="116050" wrap="square" tIns="116050">
            <a:normAutofit/>
          </a:bodyPr>
          <a:lstStyle>
            <a:lvl1pPr indent="-325333" lvl="0" marL="457200">
              <a:spcBef>
                <a:spcPts val="0"/>
              </a:spcBef>
              <a:spcAft>
                <a:spcPts val="0"/>
              </a:spcAft>
              <a:buSzPts val="1523"/>
              <a:buChar char="●"/>
              <a:defRPr sz="1523"/>
            </a:lvl1pPr>
            <a:lvl2pPr indent="-325333" lvl="1" marL="914400">
              <a:spcBef>
                <a:spcPts val="0"/>
              </a:spcBef>
              <a:spcAft>
                <a:spcPts val="0"/>
              </a:spcAft>
              <a:buSzPts val="1523"/>
              <a:buChar char="○"/>
              <a:defRPr sz="1523"/>
            </a:lvl2pPr>
            <a:lvl3pPr indent="-325333" lvl="2" marL="1371600">
              <a:spcBef>
                <a:spcPts val="0"/>
              </a:spcBef>
              <a:spcAft>
                <a:spcPts val="0"/>
              </a:spcAft>
              <a:buSzPts val="1523"/>
              <a:buChar char="■"/>
              <a:defRPr sz="1523"/>
            </a:lvl3pPr>
            <a:lvl4pPr indent="-325333" lvl="3" marL="1828800">
              <a:spcBef>
                <a:spcPts val="0"/>
              </a:spcBef>
              <a:spcAft>
                <a:spcPts val="0"/>
              </a:spcAft>
              <a:buSzPts val="1523"/>
              <a:buChar char="●"/>
              <a:defRPr sz="1523"/>
            </a:lvl4pPr>
            <a:lvl5pPr indent="-325333" lvl="4" marL="2286000">
              <a:spcBef>
                <a:spcPts val="0"/>
              </a:spcBef>
              <a:spcAft>
                <a:spcPts val="0"/>
              </a:spcAft>
              <a:buSzPts val="1523"/>
              <a:buChar char="○"/>
              <a:defRPr sz="1523"/>
            </a:lvl5pPr>
            <a:lvl6pPr indent="-325333" lvl="5" marL="2743200">
              <a:spcBef>
                <a:spcPts val="0"/>
              </a:spcBef>
              <a:spcAft>
                <a:spcPts val="0"/>
              </a:spcAft>
              <a:buSzPts val="1523"/>
              <a:buChar char="■"/>
              <a:defRPr sz="1523"/>
            </a:lvl6pPr>
            <a:lvl7pPr indent="-325333" lvl="6" marL="3200400">
              <a:spcBef>
                <a:spcPts val="0"/>
              </a:spcBef>
              <a:spcAft>
                <a:spcPts val="0"/>
              </a:spcAft>
              <a:buSzPts val="1523"/>
              <a:buChar char="●"/>
              <a:defRPr sz="1523"/>
            </a:lvl7pPr>
            <a:lvl8pPr indent="-325333" lvl="7" marL="3657600">
              <a:spcBef>
                <a:spcPts val="0"/>
              </a:spcBef>
              <a:spcAft>
                <a:spcPts val="0"/>
              </a:spcAft>
              <a:buSzPts val="1523"/>
              <a:buChar char="○"/>
              <a:defRPr sz="1523"/>
            </a:lvl8pPr>
            <a:lvl9pPr indent="-325333" lvl="8" marL="4114800">
              <a:spcBef>
                <a:spcPts val="0"/>
              </a:spcBef>
              <a:spcAft>
                <a:spcPts val="0"/>
              </a:spcAft>
              <a:buSzPts val="1523"/>
              <a:buChar char="■"/>
              <a:defRPr sz="1523"/>
            </a:lvl9pPr>
          </a:lstStyle>
          <a:p/>
        </p:txBody>
      </p:sp>
      <p:sp>
        <p:nvSpPr>
          <p:cNvPr id="31" name="Google Shape;31;p7"/>
          <p:cNvSpPr txBox="1"/>
          <p:nvPr>
            <p:ph idx="12" type="sldNum"/>
          </p:nvPr>
        </p:nvSpPr>
        <p:spPr>
          <a:xfrm>
            <a:off x="9906772" y="6854072"/>
            <a:ext cx="641700" cy="578400"/>
          </a:xfrm>
          <a:prstGeom prst="rect">
            <a:avLst/>
          </a:prstGeom>
        </p:spPr>
        <p:txBody>
          <a:bodyPr anchorCtr="0" anchor="ctr" bIns="116050" lIns="116050" spcFirstLastPara="1" rIns="116050" wrap="square" tIns="116050">
            <a:normAutofit/>
          </a:bodyPr>
          <a:lstStyle>
            <a:lvl1pPr lvl="0">
              <a:buNone/>
              <a:defRPr sz="1269"/>
            </a:lvl1pPr>
            <a:lvl2pPr lvl="1">
              <a:buNone/>
              <a:defRPr sz="1269"/>
            </a:lvl2pPr>
            <a:lvl3pPr lvl="2">
              <a:buNone/>
              <a:defRPr sz="1269"/>
            </a:lvl3pPr>
            <a:lvl4pPr lvl="3">
              <a:buNone/>
              <a:defRPr sz="1269"/>
            </a:lvl4pPr>
            <a:lvl5pPr lvl="4">
              <a:buNone/>
              <a:defRPr sz="1269"/>
            </a:lvl5pPr>
            <a:lvl6pPr lvl="5">
              <a:buNone/>
              <a:defRPr sz="1269"/>
            </a:lvl6pPr>
            <a:lvl7pPr lvl="6">
              <a:buNone/>
              <a:defRPr sz="1269"/>
            </a:lvl7pPr>
            <a:lvl8pPr lvl="7">
              <a:buNone/>
              <a:defRPr sz="1269"/>
            </a:lvl8pPr>
            <a:lvl9pPr lvl="8">
              <a:buNone/>
              <a:defRPr sz="1269"/>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573245" y="661638"/>
            <a:ext cx="7445700" cy="6012600"/>
          </a:xfrm>
          <a:prstGeom prst="rect">
            <a:avLst/>
          </a:prstGeom>
        </p:spPr>
        <p:txBody>
          <a:bodyPr anchorCtr="0" anchor="ctr" bIns="116050" lIns="116050" spcFirstLastPara="1" rIns="116050" wrap="square" tIns="116050">
            <a:normAutofit/>
          </a:bodyPr>
          <a:lstStyle>
            <a:lvl1pPr lvl="0">
              <a:spcBef>
                <a:spcPts val="0"/>
              </a:spcBef>
              <a:spcAft>
                <a:spcPts val="0"/>
              </a:spcAft>
              <a:buSzPts val="6093"/>
              <a:buNone/>
              <a:defRPr sz="6093"/>
            </a:lvl1pPr>
            <a:lvl2pPr lvl="1">
              <a:spcBef>
                <a:spcPts val="0"/>
              </a:spcBef>
              <a:spcAft>
                <a:spcPts val="0"/>
              </a:spcAft>
              <a:buSzPts val="6093"/>
              <a:buNone/>
              <a:defRPr sz="6093"/>
            </a:lvl2pPr>
            <a:lvl3pPr lvl="2">
              <a:spcBef>
                <a:spcPts val="0"/>
              </a:spcBef>
              <a:spcAft>
                <a:spcPts val="0"/>
              </a:spcAft>
              <a:buSzPts val="6093"/>
              <a:buNone/>
              <a:defRPr sz="6093"/>
            </a:lvl3pPr>
            <a:lvl4pPr lvl="3">
              <a:spcBef>
                <a:spcPts val="0"/>
              </a:spcBef>
              <a:spcAft>
                <a:spcPts val="0"/>
              </a:spcAft>
              <a:buSzPts val="6093"/>
              <a:buNone/>
              <a:defRPr sz="6093"/>
            </a:lvl4pPr>
            <a:lvl5pPr lvl="4">
              <a:spcBef>
                <a:spcPts val="0"/>
              </a:spcBef>
              <a:spcAft>
                <a:spcPts val="0"/>
              </a:spcAft>
              <a:buSzPts val="6093"/>
              <a:buNone/>
              <a:defRPr sz="6093"/>
            </a:lvl5pPr>
            <a:lvl6pPr lvl="5">
              <a:spcBef>
                <a:spcPts val="0"/>
              </a:spcBef>
              <a:spcAft>
                <a:spcPts val="0"/>
              </a:spcAft>
              <a:buSzPts val="6093"/>
              <a:buNone/>
              <a:defRPr sz="6093"/>
            </a:lvl6pPr>
            <a:lvl7pPr lvl="6">
              <a:spcBef>
                <a:spcPts val="0"/>
              </a:spcBef>
              <a:spcAft>
                <a:spcPts val="0"/>
              </a:spcAft>
              <a:buSzPts val="6093"/>
              <a:buNone/>
              <a:defRPr sz="6093"/>
            </a:lvl7pPr>
            <a:lvl8pPr lvl="7">
              <a:spcBef>
                <a:spcPts val="0"/>
              </a:spcBef>
              <a:spcAft>
                <a:spcPts val="0"/>
              </a:spcAft>
              <a:buSzPts val="6093"/>
              <a:buNone/>
              <a:defRPr sz="6093"/>
            </a:lvl8pPr>
            <a:lvl9pPr lvl="8">
              <a:spcBef>
                <a:spcPts val="0"/>
              </a:spcBef>
              <a:spcAft>
                <a:spcPts val="0"/>
              </a:spcAft>
              <a:buSzPts val="6093"/>
              <a:buNone/>
              <a:defRPr sz="6093"/>
            </a:lvl9pPr>
          </a:lstStyle>
          <a:p/>
        </p:txBody>
      </p:sp>
      <p:sp>
        <p:nvSpPr>
          <p:cNvPr id="34" name="Google Shape;34;p8"/>
          <p:cNvSpPr txBox="1"/>
          <p:nvPr>
            <p:ph idx="12" type="sldNum"/>
          </p:nvPr>
        </p:nvSpPr>
        <p:spPr>
          <a:xfrm>
            <a:off x="9906772" y="6854072"/>
            <a:ext cx="641700" cy="578400"/>
          </a:xfrm>
          <a:prstGeom prst="rect">
            <a:avLst/>
          </a:prstGeom>
        </p:spPr>
        <p:txBody>
          <a:bodyPr anchorCtr="0" anchor="ctr" bIns="116050" lIns="116050" spcFirstLastPara="1" rIns="116050" wrap="square" tIns="116050">
            <a:normAutofit/>
          </a:bodyPr>
          <a:lstStyle>
            <a:lvl1pPr lvl="0">
              <a:buNone/>
              <a:defRPr sz="1269"/>
            </a:lvl1pPr>
            <a:lvl2pPr lvl="1">
              <a:buNone/>
              <a:defRPr sz="1269"/>
            </a:lvl2pPr>
            <a:lvl3pPr lvl="2">
              <a:buNone/>
              <a:defRPr sz="1269"/>
            </a:lvl3pPr>
            <a:lvl4pPr lvl="3">
              <a:buNone/>
              <a:defRPr sz="1269"/>
            </a:lvl4pPr>
            <a:lvl5pPr lvl="4">
              <a:buNone/>
              <a:defRPr sz="1269"/>
            </a:lvl5pPr>
            <a:lvl6pPr lvl="5">
              <a:buNone/>
              <a:defRPr sz="1269"/>
            </a:lvl6pPr>
            <a:lvl7pPr lvl="6">
              <a:buNone/>
              <a:defRPr sz="1269"/>
            </a:lvl7pPr>
            <a:lvl8pPr lvl="7">
              <a:buNone/>
              <a:defRPr sz="1269"/>
            </a:lvl8pPr>
            <a:lvl9pPr lvl="8">
              <a:buNone/>
              <a:defRPr sz="1269"/>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5346000" y="-184"/>
            <a:ext cx="5346000" cy="7560000"/>
          </a:xfrm>
          <a:prstGeom prst="rect">
            <a:avLst/>
          </a:prstGeom>
          <a:solidFill>
            <a:schemeClr val="lt2"/>
          </a:solidFill>
          <a:ln>
            <a:noFill/>
          </a:ln>
        </p:spPr>
        <p:txBody>
          <a:bodyPr anchorCtr="0" anchor="ctr" bIns="116050" lIns="116050" spcFirstLastPara="1" rIns="116050" wrap="square" tIns="116050">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310447" y="1812541"/>
            <a:ext cx="4730100" cy="2178600"/>
          </a:xfrm>
          <a:prstGeom prst="rect">
            <a:avLst/>
          </a:prstGeom>
        </p:spPr>
        <p:txBody>
          <a:bodyPr anchorCtr="0" anchor="b" bIns="116050" lIns="116050" spcFirstLastPara="1" rIns="116050" wrap="square" tIns="116050">
            <a:normAutofit/>
          </a:bodyPr>
          <a:lstStyle>
            <a:lvl1pPr lvl="0" algn="ctr">
              <a:spcBef>
                <a:spcPts val="0"/>
              </a:spcBef>
              <a:spcAft>
                <a:spcPts val="0"/>
              </a:spcAft>
              <a:buSzPts val="5332"/>
              <a:buNone/>
              <a:defRPr sz="5332"/>
            </a:lvl1pPr>
            <a:lvl2pPr lvl="1" algn="ctr">
              <a:spcBef>
                <a:spcPts val="0"/>
              </a:spcBef>
              <a:spcAft>
                <a:spcPts val="0"/>
              </a:spcAft>
              <a:buSzPts val="5332"/>
              <a:buNone/>
              <a:defRPr sz="5332"/>
            </a:lvl2pPr>
            <a:lvl3pPr lvl="2" algn="ctr">
              <a:spcBef>
                <a:spcPts val="0"/>
              </a:spcBef>
              <a:spcAft>
                <a:spcPts val="0"/>
              </a:spcAft>
              <a:buSzPts val="5332"/>
              <a:buNone/>
              <a:defRPr sz="5332"/>
            </a:lvl3pPr>
            <a:lvl4pPr lvl="3" algn="ctr">
              <a:spcBef>
                <a:spcPts val="0"/>
              </a:spcBef>
              <a:spcAft>
                <a:spcPts val="0"/>
              </a:spcAft>
              <a:buSzPts val="5332"/>
              <a:buNone/>
              <a:defRPr sz="5332"/>
            </a:lvl4pPr>
            <a:lvl5pPr lvl="4" algn="ctr">
              <a:spcBef>
                <a:spcPts val="0"/>
              </a:spcBef>
              <a:spcAft>
                <a:spcPts val="0"/>
              </a:spcAft>
              <a:buSzPts val="5332"/>
              <a:buNone/>
              <a:defRPr sz="5332"/>
            </a:lvl5pPr>
            <a:lvl6pPr lvl="5" algn="ctr">
              <a:spcBef>
                <a:spcPts val="0"/>
              </a:spcBef>
              <a:spcAft>
                <a:spcPts val="0"/>
              </a:spcAft>
              <a:buSzPts val="5332"/>
              <a:buNone/>
              <a:defRPr sz="5332"/>
            </a:lvl6pPr>
            <a:lvl7pPr lvl="6" algn="ctr">
              <a:spcBef>
                <a:spcPts val="0"/>
              </a:spcBef>
              <a:spcAft>
                <a:spcPts val="0"/>
              </a:spcAft>
              <a:buSzPts val="5332"/>
              <a:buNone/>
              <a:defRPr sz="5332"/>
            </a:lvl7pPr>
            <a:lvl8pPr lvl="7" algn="ctr">
              <a:spcBef>
                <a:spcPts val="0"/>
              </a:spcBef>
              <a:spcAft>
                <a:spcPts val="0"/>
              </a:spcAft>
              <a:buSzPts val="5332"/>
              <a:buNone/>
              <a:defRPr sz="5332"/>
            </a:lvl8pPr>
            <a:lvl9pPr lvl="8" algn="ctr">
              <a:spcBef>
                <a:spcPts val="0"/>
              </a:spcBef>
              <a:spcAft>
                <a:spcPts val="0"/>
              </a:spcAft>
              <a:buSzPts val="5332"/>
              <a:buNone/>
              <a:defRPr sz="5332"/>
            </a:lvl9pPr>
          </a:lstStyle>
          <a:p/>
        </p:txBody>
      </p:sp>
      <p:sp>
        <p:nvSpPr>
          <p:cNvPr id="38" name="Google Shape;38;p9"/>
          <p:cNvSpPr txBox="1"/>
          <p:nvPr>
            <p:ph idx="1" type="subTitle"/>
          </p:nvPr>
        </p:nvSpPr>
        <p:spPr>
          <a:xfrm>
            <a:off x="310447" y="4120005"/>
            <a:ext cx="4730100" cy="1815300"/>
          </a:xfrm>
          <a:prstGeom prst="rect">
            <a:avLst/>
          </a:prstGeom>
        </p:spPr>
        <p:txBody>
          <a:bodyPr anchorCtr="0" anchor="t" bIns="116050" lIns="116050" spcFirstLastPara="1" rIns="116050" wrap="square" tIns="116050">
            <a:normAutofit/>
          </a:bodyPr>
          <a:lstStyle>
            <a:lvl1pPr lvl="0" algn="ctr">
              <a:lnSpc>
                <a:spcPct val="100000"/>
              </a:lnSpc>
              <a:spcBef>
                <a:spcPts val="0"/>
              </a:spcBef>
              <a:spcAft>
                <a:spcPts val="0"/>
              </a:spcAft>
              <a:buSzPts val="2666"/>
              <a:buNone/>
              <a:defRPr sz="2666"/>
            </a:lvl1pPr>
            <a:lvl2pPr lvl="1" algn="ctr">
              <a:lnSpc>
                <a:spcPct val="100000"/>
              </a:lnSpc>
              <a:spcBef>
                <a:spcPts val="0"/>
              </a:spcBef>
              <a:spcAft>
                <a:spcPts val="0"/>
              </a:spcAft>
              <a:buSzPts val="2666"/>
              <a:buNone/>
              <a:defRPr sz="2666"/>
            </a:lvl2pPr>
            <a:lvl3pPr lvl="2" algn="ctr">
              <a:lnSpc>
                <a:spcPct val="100000"/>
              </a:lnSpc>
              <a:spcBef>
                <a:spcPts val="0"/>
              </a:spcBef>
              <a:spcAft>
                <a:spcPts val="0"/>
              </a:spcAft>
              <a:buSzPts val="2666"/>
              <a:buNone/>
              <a:defRPr sz="2666"/>
            </a:lvl3pPr>
            <a:lvl4pPr lvl="3" algn="ctr">
              <a:lnSpc>
                <a:spcPct val="100000"/>
              </a:lnSpc>
              <a:spcBef>
                <a:spcPts val="0"/>
              </a:spcBef>
              <a:spcAft>
                <a:spcPts val="0"/>
              </a:spcAft>
              <a:buSzPts val="2666"/>
              <a:buNone/>
              <a:defRPr sz="2666"/>
            </a:lvl4pPr>
            <a:lvl5pPr lvl="4" algn="ctr">
              <a:lnSpc>
                <a:spcPct val="100000"/>
              </a:lnSpc>
              <a:spcBef>
                <a:spcPts val="0"/>
              </a:spcBef>
              <a:spcAft>
                <a:spcPts val="0"/>
              </a:spcAft>
              <a:buSzPts val="2666"/>
              <a:buNone/>
              <a:defRPr sz="2666"/>
            </a:lvl5pPr>
            <a:lvl6pPr lvl="5" algn="ctr">
              <a:lnSpc>
                <a:spcPct val="100000"/>
              </a:lnSpc>
              <a:spcBef>
                <a:spcPts val="0"/>
              </a:spcBef>
              <a:spcAft>
                <a:spcPts val="0"/>
              </a:spcAft>
              <a:buSzPts val="2666"/>
              <a:buNone/>
              <a:defRPr sz="2666"/>
            </a:lvl6pPr>
            <a:lvl7pPr lvl="6" algn="ctr">
              <a:lnSpc>
                <a:spcPct val="100000"/>
              </a:lnSpc>
              <a:spcBef>
                <a:spcPts val="0"/>
              </a:spcBef>
              <a:spcAft>
                <a:spcPts val="0"/>
              </a:spcAft>
              <a:buSzPts val="2666"/>
              <a:buNone/>
              <a:defRPr sz="2666"/>
            </a:lvl7pPr>
            <a:lvl8pPr lvl="7" algn="ctr">
              <a:lnSpc>
                <a:spcPct val="100000"/>
              </a:lnSpc>
              <a:spcBef>
                <a:spcPts val="0"/>
              </a:spcBef>
              <a:spcAft>
                <a:spcPts val="0"/>
              </a:spcAft>
              <a:buSzPts val="2666"/>
              <a:buNone/>
              <a:defRPr sz="2666"/>
            </a:lvl8pPr>
            <a:lvl9pPr lvl="8" algn="ctr">
              <a:lnSpc>
                <a:spcPct val="100000"/>
              </a:lnSpc>
              <a:spcBef>
                <a:spcPts val="0"/>
              </a:spcBef>
              <a:spcAft>
                <a:spcPts val="0"/>
              </a:spcAft>
              <a:buSzPts val="2666"/>
              <a:buNone/>
              <a:defRPr sz="2666"/>
            </a:lvl9pPr>
          </a:lstStyle>
          <a:p/>
        </p:txBody>
      </p:sp>
      <p:sp>
        <p:nvSpPr>
          <p:cNvPr id="39" name="Google Shape;39;p9"/>
          <p:cNvSpPr txBox="1"/>
          <p:nvPr>
            <p:ph idx="2" type="body"/>
          </p:nvPr>
        </p:nvSpPr>
        <p:spPr>
          <a:xfrm>
            <a:off x="5775715" y="1064257"/>
            <a:ext cx="4486500" cy="5431200"/>
          </a:xfrm>
          <a:prstGeom prst="rect">
            <a:avLst/>
          </a:prstGeom>
        </p:spPr>
        <p:txBody>
          <a:bodyPr anchorCtr="0" anchor="ctr" bIns="116050" lIns="116050" spcFirstLastPara="1" rIns="116050" wrap="square" tIns="116050">
            <a:normAutofit/>
          </a:bodyPr>
          <a:lstStyle>
            <a:lvl1pPr indent="-373700" lvl="0" marL="457200">
              <a:spcBef>
                <a:spcPts val="0"/>
              </a:spcBef>
              <a:spcAft>
                <a:spcPts val="0"/>
              </a:spcAft>
              <a:buSzPts val="2285"/>
              <a:buChar char="●"/>
              <a:defRPr sz="2285"/>
            </a:lvl1pPr>
            <a:lvl2pPr indent="-341455" lvl="1" marL="914400">
              <a:spcBef>
                <a:spcPts val="0"/>
              </a:spcBef>
              <a:spcAft>
                <a:spcPts val="0"/>
              </a:spcAft>
              <a:buSzPts val="1777"/>
              <a:buChar char="○"/>
              <a:defRPr sz="1777"/>
            </a:lvl2pPr>
            <a:lvl3pPr indent="-341455" lvl="2" marL="1371600">
              <a:spcBef>
                <a:spcPts val="0"/>
              </a:spcBef>
              <a:spcAft>
                <a:spcPts val="0"/>
              </a:spcAft>
              <a:buSzPts val="1777"/>
              <a:buChar char="■"/>
              <a:defRPr sz="1777"/>
            </a:lvl3pPr>
            <a:lvl4pPr indent="-341455" lvl="3" marL="1828800">
              <a:spcBef>
                <a:spcPts val="0"/>
              </a:spcBef>
              <a:spcAft>
                <a:spcPts val="0"/>
              </a:spcAft>
              <a:buSzPts val="1777"/>
              <a:buChar char="●"/>
              <a:defRPr sz="1777"/>
            </a:lvl4pPr>
            <a:lvl5pPr indent="-341455" lvl="4" marL="2286000">
              <a:spcBef>
                <a:spcPts val="0"/>
              </a:spcBef>
              <a:spcAft>
                <a:spcPts val="0"/>
              </a:spcAft>
              <a:buSzPts val="1777"/>
              <a:buChar char="○"/>
              <a:defRPr sz="1777"/>
            </a:lvl5pPr>
            <a:lvl6pPr indent="-341455" lvl="5" marL="2743200">
              <a:spcBef>
                <a:spcPts val="0"/>
              </a:spcBef>
              <a:spcAft>
                <a:spcPts val="0"/>
              </a:spcAft>
              <a:buSzPts val="1777"/>
              <a:buChar char="■"/>
              <a:defRPr sz="1777"/>
            </a:lvl6pPr>
            <a:lvl7pPr indent="-341455" lvl="6" marL="3200400">
              <a:spcBef>
                <a:spcPts val="0"/>
              </a:spcBef>
              <a:spcAft>
                <a:spcPts val="0"/>
              </a:spcAft>
              <a:buSzPts val="1777"/>
              <a:buChar char="●"/>
              <a:defRPr sz="1777"/>
            </a:lvl7pPr>
            <a:lvl8pPr indent="-341456" lvl="7" marL="3657600">
              <a:spcBef>
                <a:spcPts val="0"/>
              </a:spcBef>
              <a:spcAft>
                <a:spcPts val="0"/>
              </a:spcAft>
              <a:buSzPts val="1777"/>
              <a:buChar char="○"/>
              <a:defRPr sz="1777"/>
            </a:lvl8pPr>
            <a:lvl9pPr indent="-341456" lvl="8" marL="4114800">
              <a:spcBef>
                <a:spcPts val="0"/>
              </a:spcBef>
              <a:spcAft>
                <a:spcPts val="0"/>
              </a:spcAft>
              <a:buSzPts val="1777"/>
              <a:buChar char="■"/>
              <a:defRPr sz="1777"/>
            </a:lvl9pPr>
          </a:lstStyle>
          <a:p/>
        </p:txBody>
      </p:sp>
      <p:sp>
        <p:nvSpPr>
          <p:cNvPr id="40" name="Google Shape;40;p9"/>
          <p:cNvSpPr txBox="1"/>
          <p:nvPr>
            <p:ph idx="12" type="sldNum"/>
          </p:nvPr>
        </p:nvSpPr>
        <p:spPr>
          <a:xfrm>
            <a:off x="9906772" y="6854072"/>
            <a:ext cx="641700" cy="578400"/>
          </a:xfrm>
          <a:prstGeom prst="rect">
            <a:avLst/>
          </a:prstGeom>
        </p:spPr>
        <p:txBody>
          <a:bodyPr anchorCtr="0" anchor="ctr" bIns="116050" lIns="116050" spcFirstLastPara="1" rIns="116050" wrap="square" tIns="116050">
            <a:normAutofit/>
          </a:bodyPr>
          <a:lstStyle>
            <a:lvl1pPr lvl="0">
              <a:buNone/>
              <a:defRPr sz="1269"/>
            </a:lvl1pPr>
            <a:lvl2pPr lvl="1">
              <a:buNone/>
              <a:defRPr sz="1269"/>
            </a:lvl2pPr>
            <a:lvl3pPr lvl="2">
              <a:buNone/>
              <a:defRPr sz="1269"/>
            </a:lvl3pPr>
            <a:lvl4pPr lvl="3">
              <a:buNone/>
              <a:defRPr sz="1269"/>
            </a:lvl4pPr>
            <a:lvl5pPr lvl="4">
              <a:buNone/>
              <a:defRPr sz="1269"/>
            </a:lvl5pPr>
            <a:lvl6pPr lvl="5">
              <a:buNone/>
              <a:defRPr sz="1269"/>
            </a:lvl6pPr>
            <a:lvl7pPr lvl="6">
              <a:buNone/>
              <a:defRPr sz="1269"/>
            </a:lvl7pPr>
            <a:lvl8pPr lvl="7">
              <a:buNone/>
              <a:defRPr sz="1269"/>
            </a:lvl8pPr>
            <a:lvl9pPr lvl="8">
              <a:buNone/>
              <a:defRPr sz="1269"/>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64468" y="6218168"/>
            <a:ext cx="7014300" cy="889500"/>
          </a:xfrm>
          <a:prstGeom prst="rect">
            <a:avLst/>
          </a:prstGeom>
        </p:spPr>
        <p:txBody>
          <a:bodyPr anchorCtr="0" anchor="ctr" bIns="116050" lIns="116050" spcFirstLastPara="1" rIns="116050" wrap="square" tIns="116050">
            <a:normAutofit/>
          </a:bodyPr>
          <a:lstStyle>
            <a:lvl1pPr indent="-228600" lvl="0" marL="457200">
              <a:lnSpc>
                <a:spcPct val="100000"/>
              </a:lnSpc>
              <a:spcBef>
                <a:spcPts val="0"/>
              </a:spcBef>
              <a:spcAft>
                <a:spcPts val="0"/>
              </a:spcAft>
              <a:buSzPts val="2285"/>
              <a:buNone/>
              <a:defRPr sz="2285"/>
            </a:lvl1pPr>
          </a:lstStyle>
          <a:p/>
        </p:txBody>
      </p:sp>
      <p:sp>
        <p:nvSpPr>
          <p:cNvPr id="43" name="Google Shape;43;p10"/>
          <p:cNvSpPr txBox="1"/>
          <p:nvPr>
            <p:ph idx="12" type="sldNum"/>
          </p:nvPr>
        </p:nvSpPr>
        <p:spPr>
          <a:xfrm>
            <a:off x="9906772" y="6854072"/>
            <a:ext cx="641700" cy="578400"/>
          </a:xfrm>
          <a:prstGeom prst="rect">
            <a:avLst/>
          </a:prstGeom>
        </p:spPr>
        <p:txBody>
          <a:bodyPr anchorCtr="0" anchor="ctr" bIns="116050" lIns="116050" spcFirstLastPara="1" rIns="116050" wrap="square" tIns="116050">
            <a:normAutofit/>
          </a:bodyPr>
          <a:lstStyle>
            <a:lvl1pPr lvl="0">
              <a:buNone/>
              <a:defRPr sz="1269"/>
            </a:lvl1pPr>
            <a:lvl2pPr lvl="1">
              <a:buNone/>
              <a:defRPr sz="1269"/>
            </a:lvl2pPr>
            <a:lvl3pPr lvl="2">
              <a:buNone/>
              <a:defRPr sz="1269"/>
            </a:lvl3pPr>
            <a:lvl4pPr lvl="3">
              <a:buNone/>
              <a:defRPr sz="1269"/>
            </a:lvl4pPr>
            <a:lvl5pPr lvl="4">
              <a:buNone/>
              <a:defRPr sz="1269"/>
            </a:lvl5pPr>
            <a:lvl6pPr lvl="5">
              <a:buNone/>
              <a:defRPr sz="1269"/>
            </a:lvl6pPr>
            <a:lvl7pPr lvl="6">
              <a:buNone/>
              <a:defRPr sz="1269"/>
            </a:lvl7pPr>
            <a:lvl8pPr lvl="7">
              <a:buNone/>
              <a:defRPr sz="1269"/>
            </a:lvl8pPr>
            <a:lvl9pPr lvl="8">
              <a:buNone/>
              <a:defRPr sz="1269"/>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64468" y="654105"/>
            <a:ext cx="9963000" cy="841800"/>
          </a:xfrm>
          <a:prstGeom prst="rect">
            <a:avLst/>
          </a:prstGeom>
          <a:noFill/>
          <a:ln>
            <a:noFill/>
          </a:ln>
        </p:spPr>
        <p:txBody>
          <a:bodyPr anchorCtr="0" anchor="t" bIns="116050" lIns="116050" spcFirstLastPara="1" rIns="116050" wrap="square" tIns="116050">
            <a:normAutofit/>
          </a:bodyPr>
          <a:lstStyle>
            <a:lvl1pPr lvl="0">
              <a:spcBef>
                <a:spcPts val="0"/>
              </a:spcBef>
              <a:spcAft>
                <a:spcPts val="0"/>
              </a:spcAft>
              <a:buClr>
                <a:schemeClr val="dk1"/>
              </a:buClr>
              <a:buSzPts val="3555"/>
              <a:buNone/>
              <a:defRPr sz="3555">
                <a:solidFill>
                  <a:schemeClr val="dk1"/>
                </a:solidFill>
              </a:defRPr>
            </a:lvl1pPr>
            <a:lvl2pPr lvl="1">
              <a:spcBef>
                <a:spcPts val="0"/>
              </a:spcBef>
              <a:spcAft>
                <a:spcPts val="0"/>
              </a:spcAft>
              <a:buClr>
                <a:schemeClr val="dk1"/>
              </a:buClr>
              <a:buSzPts val="3555"/>
              <a:buNone/>
              <a:defRPr sz="3555">
                <a:solidFill>
                  <a:schemeClr val="dk1"/>
                </a:solidFill>
              </a:defRPr>
            </a:lvl2pPr>
            <a:lvl3pPr lvl="2">
              <a:spcBef>
                <a:spcPts val="0"/>
              </a:spcBef>
              <a:spcAft>
                <a:spcPts val="0"/>
              </a:spcAft>
              <a:buClr>
                <a:schemeClr val="dk1"/>
              </a:buClr>
              <a:buSzPts val="3555"/>
              <a:buNone/>
              <a:defRPr sz="3555">
                <a:solidFill>
                  <a:schemeClr val="dk1"/>
                </a:solidFill>
              </a:defRPr>
            </a:lvl3pPr>
            <a:lvl4pPr lvl="3">
              <a:spcBef>
                <a:spcPts val="0"/>
              </a:spcBef>
              <a:spcAft>
                <a:spcPts val="0"/>
              </a:spcAft>
              <a:buClr>
                <a:schemeClr val="dk1"/>
              </a:buClr>
              <a:buSzPts val="3555"/>
              <a:buNone/>
              <a:defRPr sz="3555">
                <a:solidFill>
                  <a:schemeClr val="dk1"/>
                </a:solidFill>
              </a:defRPr>
            </a:lvl4pPr>
            <a:lvl5pPr lvl="4">
              <a:spcBef>
                <a:spcPts val="0"/>
              </a:spcBef>
              <a:spcAft>
                <a:spcPts val="0"/>
              </a:spcAft>
              <a:buClr>
                <a:schemeClr val="dk1"/>
              </a:buClr>
              <a:buSzPts val="3555"/>
              <a:buNone/>
              <a:defRPr sz="3555">
                <a:solidFill>
                  <a:schemeClr val="dk1"/>
                </a:solidFill>
              </a:defRPr>
            </a:lvl5pPr>
            <a:lvl6pPr lvl="5">
              <a:spcBef>
                <a:spcPts val="0"/>
              </a:spcBef>
              <a:spcAft>
                <a:spcPts val="0"/>
              </a:spcAft>
              <a:buClr>
                <a:schemeClr val="dk1"/>
              </a:buClr>
              <a:buSzPts val="3555"/>
              <a:buNone/>
              <a:defRPr sz="3555">
                <a:solidFill>
                  <a:schemeClr val="dk1"/>
                </a:solidFill>
              </a:defRPr>
            </a:lvl6pPr>
            <a:lvl7pPr lvl="6">
              <a:spcBef>
                <a:spcPts val="0"/>
              </a:spcBef>
              <a:spcAft>
                <a:spcPts val="0"/>
              </a:spcAft>
              <a:buClr>
                <a:schemeClr val="dk1"/>
              </a:buClr>
              <a:buSzPts val="3555"/>
              <a:buNone/>
              <a:defRPr sz="3555">
                <a:solidFill>
                  <a:schemeClr val="dk1"/>
                </a:solidFill>
              </a:defRPr>
            </a:lvl7pPr>
            <a:lvl8pPr lvl="7">
              <a:spcBef>
                <a:spcPts val="0"/>
              </a:spcBef>
              <a:spcAft>
                <a:spcPts val="0"/>
              </a:spcAft>
              <a:buClr>
                <a:schemeClr val="dk1"/>
              </a:buClr>
              <a:buSzPts val="3555"/>
              <a:buNone/>
              <a:defRPr sz="3555">
                <a:solidFill>
                  <a:schemeClr val="dk1"/>
                </a:solidFill>
              </a:defRPr>
            </a:lvl8pPr>
            <a:lvl9pPr lvl="8">
              <a:spcBef>
                <a:spcPts val="0"/>
              </a:spcBef>
              <a:spcAft>
                <a:spcPts val="0"/>
              </a:spcAft>
              <a:buClr>
                <a:schemeClr val="dk1"/>
              </a:buClr>
              <a:buSzPts val="3555"/>
              <a:buNone/>
              <a:defRPr sz="3555">
                <a:solidFill>
                  <a:schemeClr val="dk1"/>
                </a:solidFill>
              </a:defRPr>
            </a:lvl9pPr>
          </a:lstStyle>
          <a:p/>
        </p:txBody>
      </p:sp>
      <p:sp>
        <p:nvSpPr>
          <p:cNvPr id="7" name="Google Shape;7;p1"/>
          <p:cNvSpPr txBox="1"/>
          <p:nvPr>
            <p:ph idx="1" type="body"/>
          </p:nvPr>
        </p:nvSpPr>
        <p:spPr>
          <a:xfrm>
            <a:off x="364468" y="1693927"/>
            <a:ext cx="9963000" cy="5021400"/>
          </a:xfrm>
          <a:prstGeom prst="rect">
            <a:avLst/>
          </a:prstGeom>
          <a:noFill/>
          <a:ln>
            <a:noFill/>
          </a:ln>
        </p:spPr>
        <p:txBody>
          <a:bodyPr anchorCtr="0" anchor="t" bIns="116050" lIns="116050" spcFirstLastPara="1" rIns="116050" wrap="square" tIns="116050">
            <a:normAutofit/>
          </a:bodyPr>
          <a:lstStyle>
            <a:lvl1pPr indent="-373700" lvl="0" marL="457200">
              <a:lnSpc>
                <a:spcPct val="115000"/>
              </a:lnSpc>
              <a:spcBef>
                <a:spcPts val="0"/>
              </a:spcBef>
              <a:spcAft>
                <a:spcPts val="0"/>
              </a:spcAft>
              <a:buClr>
                <a:schemeClr val="dk2"/>
              </a:buClr>
              <a:buSzPts val="2285"/>
              <a:buChar char="●"/>
              <a:defRPr sz="2285">
                <a:solidFill>
                  <a:schemeClr val="dk2"/>
                </a:solidFill>
              </a:defRPr>
            </a:lvl1pPr>
            <a:lvl2pPr indent="-341455" lvl="1" marL="914400">
              <a:lnSpc>
                <a:spcPct val="115000"/>
              </a:lnSpc>
              <a:spcBef>
                <a:spcPts val="0"/>
              </a:spcBef>
              <a:spcAft>
                <a:spcPts val="0"/>
              </a:spcAft>
              <a:buClr>
                <a:schemeClr val="dk2"/>
              </a:buClr>
              <a:buSzPts val="1777"/>
              <a:buChar char="○"/>
              <a:defRPr sz="1777">
                <a:solidFill>
                  <a:schemeClr val="dk2"/>
                </a:solidFill>
              </a:defRPr>
            </a:lvl2pPr>
            <a:lvl3pPr indent="-341455" lvl="2" marL="1371600">
              <a:lnSpc>
                <a:spcPct val="115000"/>
              </a:lnSpc>
              <a:spcBef>
                <a:spcPts val="0"/>
              </a:spcBef>
              <a:spcAft>
                <a:spcPts val="0"/>
              </a:spcAft>
              <a:buClr>
                <a:schemeClr val="dk2"/>
              </a:buClr>
              <a:buSzPts val="1777"/>
              <a:buChar char="■"/>
              <a:defRPr sz="1777">
                <a:solidFill>
                  <a:schemeClr val="dk2"/>
                </a:solidFill>
              </a:defRPr>
            </a:lvl3pPr>
            <a:lvl4pPr indent="-341455" lvl="3" marL="1828800">
              <a:lnSpc>
                <a:spcPct val="115000"/>
              </a:lnSpc>
              <a:spcBef>
                <a:spcPts val="0"/>
              </a:spcBef>
              <a:spcAft>
                <a:spcPts val="0"/>
              </a:spcAft>
              <a:buClr>
                <a:schemeClr val="dk2"/>
              </a:buClr>
              <a:buSzPts val="1777"/>
              <a:buChar char="●"/>
              <a:defRPr sz="1777">
                <a:solidFill>
                  <a:schemeClr val="dk2"/>
                </a:solidFill>
              </a:defRPr>
            </a:lvl4pPr>
            <a:lvl5pPr indent="-341455" lvl="4" marL="2286000">
              <a:lnSpc>
                <a:spcPct val="115000"/>
              </a:lnSpc>
              <a:spcBef>
                <a:spcPts val="0"/>
              </a:spcBef>
              <a:spcAft>
                <a:spcPts val="0"/>
              </a:spcAft>
              <a:buClr>
                <a:schemeClr val="dk2"/>
              </a:buClr>
              <a:buSzPts val="1777"/>
              <a:buChar char="○"/>
              <a:defRPr sz="1777">
                <a:solidFill>
                  <a:schemeClr val="dk2"/>
                </a:solidFill>
              </a:defRPr>
            </a:lvl5pPr>
            <a:lvl6pPr indent="-341455" lvl="5" marL="2743200">
              <a:lnSpc>
                <a:spcPct val="115000"/>
              </a:lnSpc>
              <a:spcBef>
                <a:spcPts val="0"/>
              </a:spcBef>
              <a:spcAft>
                <a:spcPts val="0"/>
              </a:spcAft>
              <a:buClr>
                <a:schemeClr val="dk2"/>
              </a:buClr>
              <a:buSzPts val="1777"/>
              <a:buChar char="■"/>
              <a:defRPr sz="1777">
                <a:solidFill>
                  <a:schemeClr val="dk2"/>
                </a:solidFill>
              </a:defRPr>
            </a:lvl6pPr>
            <a:lvl7pPr indent="-341455" lvl="6" marL="3200400">
              <a:lnSpc>
                <a:spcPct val="115000"/>
              </a:lnSpc>
              <a:spcBef>
                <a:spcPts val="0"/>
              </a:spcBef>
              <a:spcAft>
                <a:spcPts val="0"/>
              </a:spcAft>
              <a:buClr>
                <a:schemeClr val="dk2"/>
              </a:buClr>
              <a:buSzPts val="1777"/>
              <a:buChar char="●"/>
              <a:defRPr sz="1777">
                <a:solidFill>
                  <a:schemeClr val="dk2"/>
                </a:solidFill>
              </a:defRPr>
            </a:lvl7pPr>
            <a:lvl8pPr indent="-341456" lvl="7" marL="3657600">
              <a:lnSpc>
                <a:spcPct val="115000"/>
              </a:lnSpc>
              <a:spcBef>
                <a:spcPts val="0"/>
              </a:spcBef>
              <a:spcAft>
                <a:spcPts val="0"/>
              </a:spcAft>
              <a:buClr>
                <a:schemeClr val="dk2"/>
              </a:buClr>
              <a:buSzPts val="1777"/>
              <a:buChar char="○"/>
              <a:defRPr sz="1777">
                <a:solidFill>
                  <a:schemeClr val="dk2"/>
                </a:solidFill>
              </a:defRPr>
            </a:lvl8pPr>
            <a:lvl9pPr indent="-341456" lvl="8" marL="4114800">
              <a:lnSpc>
                <a:spcPct val="115000"/>
              </a:lnSpc>
              <a:spcBef>
                <a:spcPts val="0"/>
              </a:spcBef>
              <a:spcAft>
                <a:spcPts val="0"/>
              </a:spcAft>
              <a:buClr>
                <a:schemeClr val="dk2"/>
              </a:buClr>
              <a:buSzPts val="1777"/>
              <a:buChar char="■"/>
              <a:defRPr sz="1777">
                <a:solidFill>
                  <a:schemeClr val="dk2"/>
                </a:solidFill>
              </a:defRPr>
            </a:lvl9pPr>
          </a:lstStyle>
          <a:p/>
        </p:txBody>
      </p:sp>
      <p:sp>
        <p:nvSpPr>
          <p:cNvPr id="8" name="Google Shape;8;p1"/>
          <p:cNvSpPr txBox="1"/>
          <p:nvPr>
            <p:ph idx="12" type="sldNum"/>
          </p:nvPr>
        </p:nvSpPr>
        <p:spPr>
          <a:xfrm>
            <a:off x="9906772" y="6854072"/>
            <a:ext cx="641700" cy="578400"/>
          </a:xfrm>
          <a:prstGeom prst="rect">
            <a:avLst/>
          </a:prstGeom>
          <a:noFill/>
          <a:ln>
            <a:noFill/>
          </a:ln>
        </p:spPr>
        <p:txBody>
          <a:bodyPr anchorCtr="0" anchor="ctr" bIns="116050" lIns="116050" spcFirstLastPara="1" rIns="116050" wrap="square" tIns="116050">
            <a:normAutofit/>
          </a:bodyPr>
          <a:lstStyle>
            <a:lvl1pPr lvl="0" algn="r">
              <a:buNone/>
              <a:defRPr sz="1269">
                <a:solidFill>
                  <a:schemeClr val="dk2"/>
                </a:solidFill>
              </a:defRPr>
            </a:lvl1pPr>
            <a:lvl2pPr lvl="1" algn="r">
              <a:buNone/>
              <a:defRPr sz="1269">
                <a:solidFill>
                  <a:schemeClr val="dk2"/>
                </a:solidFill>
              </a:defRPr>
            </a:lvl2pPr>
            <a:lvl3pPr lvl="2" algn="r">
              <a:buNone/>
              <a:defRPr sz="1269">
                <a:solidFill>
                  <a:schemeClr val="dk2"/>
                </a:solidFill>
              </a:defRPr>
            </a:lvl3pPr>
            <a:lvl4pPr lvl="3" algn="r">
              <a:buNone/>
              <a:defRPr sz="1269">
                <a:solidFill>
                  <a:schemeClr val="dk2"/>
                </a:solidFill>
              </a:defRPr>
            </a:lvl4pPr>
            <a:lvl5pPr lvl="4" algn="r">
              <a:buNone/>
              <a:defRPr sz="1269">
                <a:solidFill>
                  <a:schemeClr val="dk2"/>
                </a:solidFill>
              </a:defRPr>
            </a:lvl5pPr>
            <a:lvl6pPr lvl="5" algn="r">
              <a:buNone/>
              <a:defRPr sz="1269">
                <a:solidFill>
                  <a:schemeClr val="dk2"/>
                </a:solidFill>
              </a:defRPr>
            </a:lvl6pPr>
            <a:lvl7pPr lvl="6" algn="r">
              <a:buNone/>
              <a:defRPr sz="1269">
                <a:solidFill>
                  <a:schemeClr val="dk2"/>
                </a:solidFill>
              </a:defRPr>
            </a:lvl7pPr>
            <a:lvl8pPr lvl="7" algn="r">
              <a:buNone/>
              <a:defRPr sz="1269">
                <a:solidFill>
                  <a:schemeClr val="dk2"/>
                </a:solidFill>
              </a:defRPr>
            </a:lvl8pPr>
            <a:lvl9pPr lvl="8" algn="r">
              <a:buNone/>
              <a:defRPr sz="1269">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9.png"/><Relationship Id="rId6" Type="http://schemas.openxmlformats.org/officeDocument/2006/relationships/image" Target="../media/image3.png"/><Relationship Id="rId7"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1.png"/><Relationship Id="rId6" Type="http://schemas.openxmlformats.org/officeDocument/2006/relationships/image" Target="../media/image8.png"/><Relationship Id="rId7" Type="http://schemas.openxmlformats.org/officeDocument/2006/relationships/image" Target="../media/image10.png"/><Relationship Id="rId8"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title="Old-Time-Newspaper.png"/>
          <p:cNvPicPr preferRelativeResize="0"/>
          <p:nvPr/>
        </p:nvPicPr>
        <p:blipFill rotWithShape="1">
          <a:blip r:embed="rId3">
            <a:alphaModFix/>
          </a:blip>
          <a:srcRect b="495" l="505" r="495" t="505"/>
          <a:stretch/>
        </p:blipFill>
        <p:spPr>
          <a:xfrm>
            <a:off x="1" y="2822"/>
            <a:ext cx="10691999" cy="7554357"/>
          </a:xfrm>
          <a:prstGeom prst="rect">
            <a:avLst/>
          </a:prstGeom>
          <a:noFill/>
          <a:ln>
            <a:noFill/>
          </a:ln>
        </p:spPr>
      </p:pic>
      <p:sp>
        <p:nvSpPr>
          <p:cNvPr id="55" name="Google Shape;55;p13"/>
          <p:cNvSpPr/>
          <p:nvPr/>
        </p:nvSpPr>
        <p:spPr>
          <a:xfrm>
            <a:off x="3278275" y="5430475"/>
            <a:ext cx="1927200" cy="1842000"/>
          </a:xfrm>
          <a:prstGeom prst="rect">
            <a:avLst/>
          </a:prstGeom>
          <a:noFill/>
          <a:ln cap="flat" cmpd="sng" w="9525">
            <a:solidFill>
              <a:srgbClr val="442D2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6" name="Google Shape;56;p13"/>
          <p:cNvSpPr/>
          <p:nvPr/>
        </p:nvSpPr>
        <p:spPr>
          <a:xfrm>
            <a:off x="280800" y="5419375"/>
            <a:ext cx="2900100" cy="1842000"/>
          </a:xfrm>
          <a:prstGeom prst="rect">
            <a:avLst/>
          </a:prstGeom>
          <a:noFill/>
          <a:ln cap="flat" cmpd="sng" w="9525">
            <a:solidFill>
              <a:srgbClr val="442D2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57" name="Google Shape;57;p13"/>
          <p:cNvCxnSpPr/>
          <p:nvPr/>
        </p:nvCxnSpPr>
        <p:spPr>
          <a:xfrm>
            <a:off x="5486400" y="452400"/>
            <a:ext cx="4924800" cy="0"/>
          </a:xfrm>
          <a:prstGeom prst="straightConnector1">
            <a:avLst/>
          </a:prstGeom>
          <a:noFill/>
          <a:ln cap="flat" cmpd="sng" w="9525">
            <a:solidFill>
              <a:srgbClr val="442D23"/>
            </a:solidFill>
            <a:prstDash val="solid"/>
            <a:round/>
            <a:headEnd len="med" w="med" type="none"/>
            <a:tailEnd len="med" w="med" type="none"/>
          </a:ln>
        </p:spPr>
      </p:cxnSp>
      <p:cxnSp>
        <p:nvCxnSpPr>
          <p:cNvPr id="58" name="Google Shape;58;p13"/>
          <p:cNvCxnSpPr/>
          <p:nvPr/>
        </p:nvCxnSpPr>
        <p:spPr>
          <a:xfrm>
            <a:off x="5486400" y="1383475"/>
            <a:ext cx="4924800" cy="0"/>
          </a:xfrm>
          <a:prstGeom prst="straightConnector1">
            <a:avLst/>
          </a:prstGeom>
          <a:noFill/>
          <a:ln cap="flat" cmpd="sng" w="9525">
            <a:solidFill>
              <a:srgbClr val="442D23"/>
            </a:solidFill>
            <a:prstDash val="solid"/>
            <a:round/>
            <a:headEnd len="med" w="med" type="none"/>
            <a:tailEnd len="med" w="med" type="none"/>
          </a:ln>
        </p:spPr>
      </p:cxnSp>
      <p:cxnSp>
        <p:nvCxnSpPr>
          <p:cNvPr id="59" name="Google Shape;59;p13"/>
          <p:cNvCxnSpPr/>
          <p:nvPr/>
        </p:nvCxnSpPr>
        <p:spPr>
          <a:xfrm>
            <a:off x="5486400" y="1423950"/>
            <a:ext cx="4924800" cy="0"/>
          </a:xfrm>
          <a:prstGeom prst="straightConnector1">
            <a:avLst/>
          </a:prstGeom>
          <a:noFill/>
          <a:ln cap="flat" cmpd="sng" w="19050">
            <a:solidFill>
              <a:srgbClr val="442D23"/>
            </a:solidFill>
            <a:prstDash val="solid"/>
            <a:round/>
            <a:headEnd len="med" w="med" type="none"/>
            <a:tailEnd len="med" w="med" type="none"/>
          </a:ln>
        </p:spPr>
      </p:cxnSp>
      <p:cxnSp>
        <p:nvCxnSpPr>
          <p:cNvPr id="60" name="Google Shape;60;p13"/>
          <p:cNvCxnSpPr/>
          <p:nvPr/>
        </p:nvCxnSpPr>
        <p:spPr>
          <a:xfrm>
            <a:off x="5486400" y="1657300"/>
            <a:ext cx="4924800" cy="0"/>
          </a:xfrm>
          <a:prstGeom prst="straightConnector1">
            <a:avLst/>
          </a:prstGeom>
          <a:noFill/>
          <a:ln cap="flat" cmpd="sng" w="19050">
            <a:solidFill>
              <a:srgbClr val="442D23"/>
            </a:solidFill>
            <a:prstDash val="solid"/>
            <a:round/>
            <a:headEnd len="med" w="med" type="none"/>
            <a:tailEnd len="med" w="med" type="none"/>
          </a:ln>
        </p:spPr>
      </p:cxnSp>
      <p:sp>
        <p:nvSpPr>
          <p:cNvPr id="61" name="Google Shape;61;p13"/>
          <p:cNvSpPr txBox="1"/>
          <p:nvPr/>
        </p:nvSpPr>
        <p:spPr>
          <a:xfrm>
            <a:off x="5486400" y="301475"/>
            <a:ext cx="14826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800">
                <a:solidFill>
                  <a:srgbClr val="442D23"/>
                </a:solidFill>
                <a:latin typeface="EB Garamond ExtraBold"/>
                <a:ea typeface="EB Garamond ExtraBold"/>
                <a:cs typeface="EB Garamond ExtraBold"/>
                <a:sym typeface="EB Garamond ExtraBold"/>
              </a:rPr>
              <a:t>VOL. XXVII — NO. 184</a:t>
            </a:r>
            <a:endParaRPr sz="800">
              <a:solidFill>
                <a:srgbClr val="442D23"/>
              </a:solidFill>
              <a:latin typeface="EB Garamond ExtraBold"/>
              <a:ea typeface="EB Garamond ExtraBold"/>
              <a:cs typeface="EB Garamond ExtraBold"/>
              <a:sym typeface="EB Garamond ExtraBold"/>
            </a:endParaRPr>
          </a:p>
        </p:txBody>
      </p:sp>
      <p:sp>
        <p:nvSpPr>
          <p:cNvPr id="62" name="Google Shape;62;p13"/>
          <p:cNvSpPr txBox="1"/>
          <p:nvPr/>
        </p:nvSpPr>
        <p:spPr>
          <a:xfrm>
            <a:off x="8928600" y="301475"/>
            <a:ext cx="1482600" cy="123000"/>
          </a:xfrm>
          <a:prstGeom prst="rect">
            <a:avLst/>
          </a:prstGeom>
          <a:noFill/>
          <a:ln>
            <a:noFill/>
          </a:ln>
        </p:spPr>
        <p:txBody>
          <a:bodyPr anchorCtr="0" anchor="t" bIns="0" lIns="0" spcFirstLastPara="1" rIns="0" wrap="square" tIns="0">
            <a:spAutoFit/>
          </a:bodyPr>
          <a:lstStyle/>
          <a:p>
            <a:pPr indent="0" lvl="0" marL="0" rtl="0" algn="r">
              <a:spcBef>
                <a:spcPts val="0"/>
              </a:spcBef>
              <a:spcAft>
                <a:spcPts val="0"/>
              </a:spcAft>
              <a:buNone/>
            </a:pPr>
            <a:r>
              <a:rPr lang="en" sz="800">
                <a:solidFill>
                  <a:srgbClr val="442D23"/>
                </a:solidFill>
                <a:latin typeface="EB Garamond ExtraBold"/>
                <a:ea typeface="EB Garamond ExtraBold"/>
                <a:cs typeface="EB Garamond ExtraBold"/>
                <a:sym typeface="EB Garamond ExtraBold"/>
              </a:rPr>
              <a:t>SATURDAY, JUNE 12, 1926</a:t>
            </a:r>
            <a:endParaRPr sz="800">
              <a:solidFill>
                <a:srgbClr val="442D23"/>
              </a:solidFill>
              <a:latin typeface="EB Garamond ExtraBold"/>
              <a:ea typeface="EB Garamond ExtraBold"/>
              <a:cs typeface="EB Garamond ExtraBold"/>
              <a:sym typeface="EB Garamond ExtraBold"/>
            </a:endParaRPr>
          </a:p>
        </p:txBody>
      </p:sp>
      <p:sp>
        <p:nvSpPr>
          <p:cNvPr id="63" name="Google Shape;63;p13"/>
          <p:cNvSpPr txBox="1"/>
          <p:nvPr/>
        </p:nvSpPr>
        <p:spPr>
          <a:xfrm>
            <a:off x="5484950" y="1466976"/>
            <a:ext cx="4927500" cy="1461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None/>
            </a:pPr>
            <a:r>
              <a:rPr lang="en" sz="950">
                <a:solidFill>
                  <a:srgbClr val="442D23"/>
                </a:solidFill>
                <a:latin typeface="EB Garamond SemiBold"/>
                <a:ea typeface="EB Garamond SemiBold"/>
                <a:cs typeface="EB Garamond SemiBold"/>
                <a:sym typeface="EB Garamond SemiBold"/>
              </a:rPr>
              <a:t>Published Every Morning Except Sunday</a:t>
            </a:r>
            <a:r>
              <a:rPr lang="en" sz="950">
                <a:solidFill>
                  <a:srgbClr val="442D23"/>
                </a:solidFill>
                <a:latin typeface="EB Garamond SemiBold"/>
                <a:ea typeface="EB Garamond SemiBold"/>
                <a:cs typeface="EB Garamond SemiBold"/>
                <a:sym typeface="EB Garamond SemiBold"/>
              </a:rPr>
              <a:t> • Editorial Office: 14 Westbrook Avenue, New York City</a:t>
            </a:r>
            <a:endParaRPr sz="950">
              <a:solidFill>
                <a:srgbClr val="442D23"/>
              </a:solidFill>
              <a:latin typeface="EB Garamond SemiBold"/>
              <a:ea typeface="EB Garamond SemiBold"/>
              <a:cs typeface="EB Garamond SemiBold"/>
              <a:sym typeface="EB Garamond SemiBold"/>
            </a:endParaRPr>
          </a:p>
        </p:txBody>
      </p:sp>
      <p:sp>
        <p:nvSpPr>
          <p:cNvPr id="64" name="Google Shape;64;p13"/>
          <p:cNvSpPr txBox="1"/>
          <p:nvPr/>
        </p:nvSpPr>
        <p:spPr>
          <a:xfrm>
            <a:off x="5398150" y="494628"/>
            <a:ext cx="5101200" cy="6465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None/>
            </a:pPr>
            <a:r>
              <a:rPr lang="en" sz="4200">
                <a:solidFill>
                  <a:srgbClr val="442D23"/>
                </a:solidFill>
                <a:latin typeface="Rye"/>
                <a:ea typeface="Rye"/>
                <a:cs typeface="Rye"/>
                <a:sym typeface="Rye"/>
              </a:rPr>
              <a:t>THE NEWSPAPER</a:t>
            </a:r>
            <a:endParaRPr sz="4200">
              <a:solidFill>
                <a:srgbClr val="442D23"/>
              </a:solidFill>
              <a:latin typeface="Rye"/>
              <a:ea typeface="Rye"/>
              <a:cs typeface="Rye"/>
              <a:sym typeface="Rye"/>
            </a:endParaRPr>
          </a:p>
        </p:txBody>
      </p:sp>
      <p:sp>
        <p:nvSpPr>
          <p:cNvPr id="65" name="Google Shape;65;p13"/>
          <p:cNvSpPr txBox="1"/>
          <p:nvPr/>
        </p:nvSpPr>
        <p:spPr>
          <a:xfrm>
            <a:off x="5486400" y="1119378"/>
            <a:ext cx="4924800" cy="2001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None/>
            </a:pPr>
            <a:r>
              <a:rPr lang="en" sz="1300">
                <a:solidFill>
                  <a:srgbClr val="442D23"/>
                </a:solidFill>
                <a:latin typeface="EB Garamond"/>
                <a:ea typeface="EB Garamond"/>
                <a:cs typeface="EB Garamond"/>
                <a:sym typeface="EB Garamond"/>
              </a:rPr>
              <a:t>INDEPENDENT DAILY NEWSPAPER SINCE 1908</a:t>
            </a:r>
            <a:endParaRPr sz="1300">
              <a:solidFill>
                <a:srgbClr val="442D23"/>
              </a:solidFill>
              <a:latin typeface="EB Garamond"/>
              <a:ea typeface="EB Garamond"/>
              <a:cs typeface="EB Garamond"/>
              <a:sym typeface="EB Garamond"/>
            </a:endParaRPr>
          </a:p>
        </p:txBody>
      </p:sp>
      <p:sp>
        <p:nvSpPr>
          <p:cNvPr id="66" name="Google Shape;66;p13"/>
          <p:cNvSpPr txBox="1"/>
          <p:nvPr/>
        </p:nvSpPr>
        <p:spPr>
          <a:xfrm>
            <a:off x="5486400" y="1742300"/>
            <a:ext cx="3934200" cy="323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2100">
                <a:solidFill>
                  <a:srgbClr val="442D23"/>
                </a:solidFill>
                <a:latin typeface="Spectral"/>
                <a:ea typeface="Spectral"/>
                <a:cs typeface="Spectral"/>
                <a:sym typeface="Spectral"/>
              </a:rPr>
              <a:t>CITY STREETS COME ALIVE</a:t>
            </a:r>
            <a:endParaRPr b="1" sz="2100">
              <a:solidFill>
                <a:srgbClr val="442D23"/>
              </a:solidFill>
              <a:latin typeface="Spectral"/>
              <a:ea typeface="Spectral"/>
              <a:cs typeface="Spectral"/>
              <a:sym typeface="Spectral"/>
            </a:endParaRPr>
          </a:p>
        </p:txBody>
      </p:sp>
      <p:sp>
        <p:nvSpPr>
          <p:cNvPr id="67" name="Google Shape;67;p13"/>
          <p:cNvSpPr txBox="1"/>
          <p:nvPr/>
        </p:nvSpPr>
        <p:spPr>
          <a:xfrm>
            <a:off x="5486400" y="2127812"/>
            <a:ext cx="3934200" cy="184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1200">
                <a:solidFill>
                  <a:srgbClr val="442D23"/>
                </a:solidFill>
                <a:latin typeface="Spectral"/>
                <a:ea typeface="Spectral"/>
                <a:cs typeface="Spectral"/>
                <a:sym typeface="Spectral"/>
              </a:rPr>
              <a:t>“Thousands of visitors gather downtown for live music”</a:t>
            </a:r>
            <a:endParaRPr b="1" sz="1200">
              <a:solidFill>
                <a:srgbClr val="442D23"/>
              </a:solidFill>
              <a:latin typeface="Spectral"/>
              <a:ea typeface="Spectral"/>
              <a:cs typeface="Spectral"/>
              <a:sym typeface="Spectral"/>
            </a:endParaRPr>
          </a:p>
        </p:txBody>
      </p:sp>
      <p:sp>
        <p:nvSpPr>
          <p:cNvPr id="68" name="Google Shape;68;p13"/>
          <p:cNvSpPr txBox="1"/>
          <p:nvPr/>
        </p:nvSpPr>
        <p:spPr>
          <a:xfrm>
            <a:off x="5486400" y="4880750"/>
            <a:ext cx="922200" cy="2401200"/>
          </a:xfrm>
          <a:prstGeom prst="rect">
            <a:avLst/>
          </a:prstGeom>
          <a:noFill/>
          <a:ln>
            <a:noFill/>
          </a:ln>
        </p:spPr>
        <p:txBody>
          <a:bodyPr anchorCtr="0" anchor="t" bIns="0" lIns="0" spcFirstLastPara="1" rIns="0" wrap="square" tIns="0">
            <a:spAutoFit/>
          </a:bodyPr>
          <a:lstStyle/>
          <a:p>
            <a:pPr indent="0" lvl="0" marL="0" rtl="0" algn="just">
              <a:lnSpc>
                <a:spcPct val="100000"/>
              </a:lnSpc>
              <a:spcBef>
                <a:spcPts val="0"/>
              </a:spcBef>
              <a:spcAft>
                <a:spcPts val="0"/>
              </a:spcAft>
              <a:buNone/>
            </a:pPr>
            <a:r>
              <a:rPr b="1" lang="en" sz="600">
                <a:solidFill>
                  <a:srgbClr val="442D23"/>
                </a:solidFill>
                <a:latin typeface="Spectral"/>
                <a:ea typeface="Spectral"/>
                <a:cs typeface="Spectral"/>
                <a:sym typeface="Spectral"/>
              </a:rPr>
              <a:t>Lorem ipsum dolor sit amet, consectetur adipiscing elit. Vestibulum at magna non libero tincidunt posuere. Integer in augue sed sapien convallis suscipit. Donec volutpat, turpis sed facilisis tristique, orci urna posuere nibh, sed viverra mauris velit vitae lectus. Praesent dignissim, ligula nec pellentesque </a:t>
            </a:r>
            <a:r>
              <a:rPr b="1" lang="en" sz="600">
                <a:solidFill>
                  <a:srgbClr val="442D23"/>
                </a:solidFill>
                <a:latin typeface="Spectral"/>
                <a:ea typeface="Spectral"/>
                <a:cs typeface="Spectral"/>
                <a:sym typeface="Spectral"/>
              </a:rPr>
              <a:t>ultricies</a:t>
            </a:r>
            <a:r>
              <a:rPr b="1" lang="en" sz="600">
                <a:solidFill>
                  <a:srgbClr val="442D23"/>
                </a:solidFill>
                <a:latin typeface="Spectral"/>
                <a:ea typeface="Spectral"/>
                <a:cs typeface="Spectral"/>
                <a:sym typeface="Spectral"/>
              </a:rPr>
              <a:t>, erat augue malesuada sem, quis ullamcorper lacus nunc sed massa. Sed ac libero vitae purus ultrices tristique. Aliquam erat volutpat. Integer malesuada tortor ut sapien feugiat, a luctus sapien faucibus. </a:t>
            </a:r>
            <a:endParaRPr b="1" sz="600">
              <a:solidFill>
                <a:srgbClr val="442D23"/>
              </a:solidFill>
              <a:latin typeface="Spectral"/>
              <a:ea typeface="Spectral"/>
              <a:cs typeface="Spectral"/>
              <a:sym typeface="Spectral"/>
            </a:endParaRPr>
          </a:p>
          <a:p>
            <a:pPr indent="0" lvl="0" marL="0" rtl="0" algn="just">
              <a:lnSpc>
                <a:spcPct val="100000"/>
              </a:lnSpc>
              <a:spcBef>
                <a:spcPts val="0"/>
              </a:spcBef>
              <a:spcAft>
                <a:spcPts val="0"/>
              </a:spcAft>
              <a:buNone/>
            </a:pPr>
            <a:r>
              <a:rPr b="1" lang="en" sz="600">
                <a:solidFill>
                  <a:srgbClr val="442D23"/>
                </a:solidFill>
                <a:latin typeface="Spectral"/>
                <a:ea typeface="Spectral"/>
                <a:cs typeface="Spectral"/>
                <a:sym typeface="Spectral"/>
              </a:rPr>
              <a:t>Curabitur faucibus sem sit tristique mauris vel risus luctus, nec feugiat </a:t>
            </a:r>
            <a:endParaRPr b="1" sz="600">
              <a:solidFill>
                <a:srgbClr val="442D23"/>
              </a:solidFill>
              <a:latin typeface="Spectral"/>
              <a:ea typeface="Spectral"/>
              <a:cs typeface="Spectral"/>
              <a:sym typeface="Spectral"/>
            </a:endParaRPr>
          </a:p>
        </p:txBody>
      </p:sp>
      <p:sp>
        <p:nvSpPr>
          <p:cNvPr id="69" name="Google Shape;69;p13"/>
          <p:cNvSpPr txBox="1"/>
          <p:nvPr/>
        </p:nvSpPr>
        <p:spPr>
          <a:xfrm>
            <a:off x="6485350" y="4880750"/>
            <a:ext cx="922200" cy="2401200"/>
          </a:xfrm>
          <a:prstGeom prst="rect">
            <a:avLst/>
          </a:prstGeom>
          <a:noFill/>
          <a:ln>
            <a:noFill/>
          </a:ln>
        </p:spPr>
        <p:txBody>
          <a:bodyPr anchorCtr="0" anchor="t" bIns="0" lIns="0" spcFirstLastPara="1" rIns="0" wrap="square" tIns="0">
            <a:spAutoFit/>
          </a:bodyPr>
          <a:lstStyle/>
          <a:p>
            <a:pPr indent="0" lvl="0" marL="0" rtl="0" algn="just">
              <a:spcBef>
                <a:spcPts val="0"/>
              </a:spcBef>
              <a:spcAft>
                <a:spcPts val="0"/>
              </a:spcAft>
              <a:buNone/>
            </a:pPr>
            <a:r>
              <a:rPr b="1" lang="en" sz="600">
                <a:solidFill>
                  <a:srgbClr val="442D23"/>
                </a:solidFill>
                <a:latin typeface="Spectral"/>
                <a:ea typeface="Spectral"/>
                <a:cs typeface="Spectral"/>
                <a:sym typeface="Spectral"/>
              </a:rPr>
              <a:t>amet turpis cursus, vitae luctus orci elementum. Nulla facilisi. Vivamus tincidunt mi nec ligula posuere, eget sollicitudin lorem fermentum. Pellentesque habitant morbi tristique senectus et netus et malesuada fames ac turpis egestas. Mauris sed ligula ac sapien eleifend viverra. Suspendisse potenti. Donec id lacus at velit aliquam posuere. Cras dignissim mauris sed orci tincidunt, vitae posuere lacus consequat. Nunc pretium dui at justo efficitur, vel tincidunt arcu interdum.</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rPr b="1" lang="en" sz="600">
                <a:solidFill>
                  <a:srgbClr val="442D23"/>
                </a:solidFill>
                <a:latin typeface="Spectral"/>
                <a:ea typeface="Spectral"/>
                <a:cs typeface="Spectral"/>
                <a:sym typeface="Spectral"/>
              </a:rPr>
              <a:t>Phasellus non nisl vel magna tincidunt consequat. In hac habitasse platea dictumst</a:t>
            </a:r>
            <a:endParaRPr b="1" sz="600">
              <a:solidFill>
                <a:srgbClr val="442D23"/>
              </a:solidFill>
              <a:latin typeface="Spectral"/>
              <a:ea typeface="Spectral"/>
              <a:cs typeface="Spectral"/>
              <a:sym typeface="Spectral"/>
            </a:endParaRPr>
          </a:p>
        </p:txBody>
      </p:sp>
      <p:sp>
        <p:nvSpPr>
          <p:cNvPr id="70" name="Google Shape;70;p13"/>
          <p:cNvSpPr txBox="1"/>
          <p:nvPr/>
        </p:nvSpPr>
        <p:spPr>
          <a:xfrm>
            <a:off x="7499450" y="4880750"/>
            <a:ext cx="922200" cy="2401200"/>
          </a:xfrm>
          <a:prstGeom prst="rect">
            <a:avLst/>
          </a:prstGeom>
          <a:noFill/>
          <a:ln>
            <a:noFill/>
          </a:ln>
        </p:spPr>
        <p:txBody>
          <a:bodyPr anchorCtr="0" anchor="t" bIns="0" lIns="0" spcFirstLastPara="1" rIns="0" wrap="square" tIns="0">
            <a:spAutoFit/>
          </a:bodyPr>
          <a:lstStyle/>
          <a:p>
            <a:pPr indent="0" lvl="0" marL="0" rtl="0" algn="just">
              <a:spcBef>
                <a:spcPts val="0"/>
              </a:spcBef>
              <a:spcAft>
                <a:spcPts val="0"/>
              </a:spcAft>
              <a:buNone/>
            </a:pPr>
            <a:r>
              <a:rPr b="1" lang="en" sz="600">
                <a:solidFill>
                  <a:srgbClr val="442D23"/>
                </a:solidFill>
                <a:latin typeface="Spectral"/>
                <a:ea typeface="Spectral"/>
                <a:cs typeface="Spectral"/>
                <a:sym typeface="Spectral"/>
              </a:rPr>
              <a:t>tincidunt consequat. In hac habitasse platea dictumst. Integer luctus, augue sed malesuada cursus, urna velit pulvinar neque, sit amet tincidunt turpis elit nec lorem. Sed faucibus nisi vitae justo tempor, vitae feugiat erat tincidunt. Vestibulum finibus massa sed ligula efficitur, non viverra metus egestas. Fusce tristique mauris vel risus luctus, nec feugiat nunc bibendum.</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rPr b="1" lang="en" sz="600">
                <a:solidFill>
                  <a:srgbClr val="442D23"/>
                </a:solidFill>
                <a:latin typeface="Spectral"/>
                <a:ea typeface="Spectral"/>
                <a:cs typeface="Spectral"/>
                <a:sym typeface="Spectral"/>
              </a:rPr>
              <a:t>Donec condimentum lacus et purus varius, quis feugiat erat volutpat. Morbi vel enim non urna malesuada faucibus. Integer sit amet ex ac erat faucibus cursus. Cras tincidunt libero non arcu sollicitudin, eget luctus</a:t>
            </a:r>
            <a:endParaRPr b="1" sz="600">
              <a:solidFill>
                <a:srgbClr val="442D23"/>
              </a:solidFill>
              <a:latin typeface="Spectral"/>
              <a:ea typeface="Spectral"/>
              <a:cs typeface="Spectral"/>
              <a:sym typeface="Spectral"/>
            </a:endParaRPr>
          </a:p>
        </p:txBody>
      </p:sp>
      <p:sp>
        <p:nvSpPr>
          <p:cNvPr id="71" name="Google Shape;71;p13"/>
          <p:cNvSpPr txBox="1"/>
          <p:nvPr/>
        </p:nvSpPr>
        <p:spPr>
          <a:xfrm>
            <a:off x="8498400" y="4880750"/>
            <a:ext cx="922200" cy="2401200"/>
          </a:xfrm>
          <a:prstGeom prst="rect">
            <a:avLst/>
          </a:prstGeom>
          <a:noFill/>
          <a:ln>
            <a:noFill/>
          </a:ln>
        </p:spPr>
        <p:txBody>
          <a:bodyPr anchorCtr="0" anchor="t" bIns="0" lIns="0" spcFirstLastPara="1" rIns="0" wrap="square" tIns="0">
            <a:spAutoFit/>
          </a:bodyPr>
          <a:lstStyle/>
          <a:p>
            <a:pPr indent="0" lvl="0" marL="0" rtl="0" algn="just">
              <a:spcBef>
                <a:spcPts val="0"/>
              </a:spcBef>
              <a:spcAft>
                <a:spcPts val="0"/>
              </a:spcAft>
              <a:buNone/>
            </a:pPr>
            <a:r>
              <a:rPr b="1" lang="en" sz="600">
                <a:solidFill>
                  <a:srgbClr val="442D23"/>
                </a:solidFill>
                <a:latin typeface="Spectral"/>
                <a:ea typeface="Spectral"/>
                <a:cs typeface="Spectral"/>
                <a:sym typeface="Spectral"/>
              </a:rPr>
              <a:t>faucibus cursus. Cras tincidunt libero non arcu sollicitudin, eget luctus purus tempor. Quisque vitae lectus vel augue tristique faucibus. Praesent dignissim risus at augue malesuada, sed convallis lorem laoreet.</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rPr b="1" lang="en" sz="600">
                <a:solidFill>
                  <a:srgbClr val="442D23"/>
                </a:solidFill>
                <a:latin typeface="Spectral"/>
                <a:ea typeface="Spectral"/>
                <a:cs typeface="Spectral"/>
                <a:sym typeface="Spectral"/>
              </a:rPr>
              <a:t>Suspendisse eget purus sed sapien posuere gravida. Aenean volutpat tortor in magna consequat, ac viverra sapien placerat. Duis tincidunt mauris eget turpis malesuada, sed cursus ipsum fermentum. Sed non justo sed lectus egestas facilisis. Vivamus vitae orci sit amet neque interdum egestas. Donec pretium turpis non lectus nec feugiat nunc bibendum.</a:t>
            </a:r>
            <a:endParaRPr b="1" sz="600">
              <a:solidFill>
                <a:srgbClr val="442D23"/>
              </a:solidFill>
              <a:latin typeface="Spectral"/>
              <a:ea typeface="Spectral"/>
              <a:cs typeface="Spectral"/>
              <a:sym typeface="Spectral"/>
            </a:endParaRPr>
          </a:p>
        </p:txBody>
      </p:sp>
      <p:sp>
        <p:nvSpPr>
          <p:cNvPr id="72" name="Google Shape;72;p13"/>
          <p:cNvSpPr txBox="1"/>
          <p:nvPr/>
        </p:nvSpPr>
        <p:spPr>
          <a:xfrm>
            <a:off x="9489000" y="1790460"/>
            <a:ext cx="922200" cy="2862900"/>
          </a:xfrm>
          <a:prstGeom prst="rect">
            <a:avLst/>
          </a:prstGeom>
          <a:noFill/>
          <a:ln>
            <a:noFill/>
          </a:ln>
        </p:spPr>
        <p:txBody>
          <a:bodyPr anchorCtr="0" anchor="t" bIns="0" lIns="0" spcFirstLastPara="1" rIns="0" wrap="square" tIns="0">
            <a:spAutoFit/>
          </a:bodyPr>
          <a:lstStyle/>
          <a:p>
            <a:pPr indent="0" lvl="0" marL="0" rtl="0" algn="just">
              <a:spcBef>
                <a:spcPts val="0"/>
              </a:spcBef>
              <a:spcAft>
                <a:spcPts val="0"/>
              </a:spcAft>
              <a:buNone/>
            </a:pPr>
            <a:r>
              <a:rPr b="1" lang="en" sz="600">
                <a:solidFill>
                  <a:srgbClr val="442D23"/>
                </a:solidFill>
                <a:latin typeface="Spectral"/>
                <a:ea typeface="Spectral"/>
                <a:cs typeface="Spectral"/>
                <a:sym typeface="Spectral"/>
              </a:rPr>
              <a:t>Integer eu tortor vitae lectus faucibus fermentum. Fusce a nisl non metus gravida pulvinar. Praesent nec sapien vitae risus aliquet dignissim. Nam euismod nisi at felis tempor, at feugiat lorem blandit. Vivamus suscipit augue vel justo interdum, sed consequat risus interdum. Nulla nec velit et libero malesuada fermentum.</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rPr b="1" lang="en" sz="600">
                <a:solidFill>
                  <a:srgbClr val="442D23"/>
                </a:solidFill>
                <a:latin typeface="Spectral"/>
                <a:ea typeface="Spectral"/>
                <a:cs typeface="Spectral"/>
                <a:sym typeface="Spectral"/>
              </a:rPr>
              <a:t>Mauris viverra orci sed sem volutpat, vitae ultrices turpis gravida. Curabitur feugiat ligula et augue vulputate, in cursus purus consequat. Integer hendrerit sapien vel augue tincidunt, nec commodo lorem elementum. Sed consequat purus non massa facilisis, nec varius justo egestas. Aenean sit amet felis in augue volutpat aliquet.interdum.</a:t>
            </a:r>
            <a:endParaRPr b="1" sz="600">
              <a:solidFill>
                <a:srgbClr val="442D23"/>
              </a:solidFill>
              <a:latin typeface="Spectral"/>
              <a:ea typeface="Spectral"/>
              <a:cs typeface="Spectral"/>
              <a:sym typeface="Spectral"/>
            </a:endParaRPr>
          </a:p>
        </p:txBody>
      </p:sp>
      <p:grpSp>
        <p:nvGrpSpPr>
          <p:cNvPr id="73" name="Google Shape;73;p13"/>
          <p:cNvGrpSpPr/>
          <p:nvPr/>
        </p:nvGrpSpPr>
        <p:grpSpPr>
          <a:xfrm>
            <a:off x="5497525" y="2428425"/>
            <a:ext cx="3909000" cy="2313900"/>
            <a:chOff x="5497525" y="2428425"/>
            <a:chExt cx="3909000" cy="2313900"/>
          </a:xfrm>
        </p:grpSpPr>
        <p:sp>
          <p:nvSpPr>
            <p:cNvPr id="74" name="Google Shape;74;p13"/>
            <p:cNvSpPr/>
            <p:nvPr/>
          </p:nvSpPr>
          <p:spPr>
            <a:xfrm>
              <a:off x="5497525" y="2428425"/>
              <a:ext cx="3909000" cy="2313900"/>
            </a:xfrm>
            <a:prstGeom prst="rect">
              <a:avLst/>
            </a:prstGeom>
            <a:noFill/>
            <a:ln cap="flat" cmpd="sng" w="9525">
              <a:solidFill>
                <a:srgbClr val="442D2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75" name="Google Shape;75;p13" title="Ресурс 1@2x.png"/>
            <p:cNvPicPr preferRelativeResize="0"/>
            <p:nvPr/>
          </p:nvPicPr>
          <p:blipFill rotWithShape="1">
            <a:blip r:embed="rId4">
              <a:alphaModFix/>
            </a:blip>
            <a:srcRect b="10009" l="7431" r="4425" t="15297"/>
            <a:stretch/>
          </p:blipFill>
          <p:spPr>
            <a:xfrm>
              <a:off x="5554375" y="2476988"/>
              <a:ext cx="3795299" cy="2216774"/>
            </a:xfrm>
            <a:prstGeom prst="rect">
              <a:avLst/>
            </a:prstGeom>
            <a:noFill/>
            <a:ln>
              <a:noFill/>
            </a:ln>
          </p:spPr>
        </p:pic>
      </p:grpSp>
      <p:grpSp>
        <p:nvGrpSpPr>
          <p:cNvPr id="76" name="Google Shape;76;p13"/>
          <p:cNvGrpSpPr/>
          <p:nvPr/>
        </p:nvGrpSpPr>
        <p:grpSpPr>
          <a:xfrm>
            <a:off x="9489000" y="4762675"/>
            <a:ext cx="922200" cy="2498700"/>
            <a:chOff x="9489000" y="4762675"/>
            <a:chExt cx="922200" cy="2498700"/>
          </a:xfrm>
        </p:grpSpPr>
        <p:pic>
          <p:nvPicPr>
            <p:cNvPr id="77" name="Google Shape;77;p13" title="Ресурс 2@2x.png"/>
            <p:cNvPicPr preferRelativeResize="0"/>
            <p:nvPr/>
          </p:nvPicPr>
          <p:blipFill rotWithShape="1">
            <a:blip r:embed="rId5">
              <a:alphaModFix/>
            </a:blip>
            <a:srcRect b="31862" l="80003" r="6581" t="10133"/>
            <a:stretch/>
          </p:blipFill>
          <p:spPr>
            <a:xfrm>
              <a:off x="9538088" y="4811475"/>
              <a:ext cx="824025" cy="2401200"/>
            </a:xfrm>
            <a:prstGeom prst="rect">
              <a:avLst/>
            </a:prstGeom>
            <a:noFill/>
            <a:ln>
              <a:noFill/>
            </a:ln>
          </p:spPr>
        </p:pic>
        <p:sp>
          <p:nvSpPr>
            <p:cNvPr id="78" name="Google Shape;78;p13"/>
            <p:cNvSpPr/>
            <p:nvPr/>
          </p:nvSpPr>
          <p:spPr>
            <a:xfrm>
              <a:off x="9489000" y="4762675"/>
              <a:ext cx="922200" cy="2498700"/>
            </a:xfrm>
            <a:prstGeom prst="rect">
              <a:avLst/>
            </a:prstGeom>
            <a:noFill/>
            <a:ln cap="flat" cmpd="sng" w="9525">
              <a:solidFill>
                <a:srgbClr val="442D2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cxnSp>
        <p:nvCxnSpPr>
          <p:cNvPr id="79" name="Google Shape;79;p13"/>
          <p:cNvCxnSpPr/>
          <p:nvPr/>
        </p:nvCxnSpPr>
        <p:spPr>
          <a:xfrm>
            <a:off x="280800" y="452400"/>
            <a:ext cx="4924800" cy="0"/>
          </a:xfrm>
          <a:prstGeom prst="straightConnector1">
            <a:avLst/>
          </a:prstGeom>
          <a:noFill/>
          <a:ln cap="flat" cmpd="sng" w="9525">
            <a:solidFill>
              <a:srgbClr val="442D23"/>
            </a:solidFill>
            <a:prstDash val="solid"/>
            <a:round/>
            <a:headEnd len="med" w="med" type="none"/>
            <a:tailEnd len="med" w="med" type="none"/>
          </a:ln>
        </p:spPr>
      </p:cxnSp>
      <p:sp>
        <p:nvSpPr>
          <p:cNvPr id="80" name="Google Shape;80;p13"/>
          <p:cNvSpPr txBox="1"/>
          <p:nvPr/>
        </p:nvSpPr>
        <p:spPr>
          <a:xfrm>
            <a:off x="280800" y="301475"/>
            <a:ext cx="14826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800">
                <a:solidFill>
                  <a:srgbClr val="442D23"/>
                </a:solidFill>
                <a:latin typeface="EB Garamond ExtraBold"/>
                <a:ea typeface="EB Garamond ExtraBold"/>
                <a:cs typeface="EB Garamond ExtraBold"/>
                <a:sym typeface="EB Garamond ExtraBold"/>
              </a:rPr>
              <a:t>VOL. XXVII — NO. 184</a:t>
            </a:r>
            <a:endParaRPr sz="800">
              <a:solidFill>
                <a:srgbClr val="442D23"/>
              </a:solidFill>
              <a:latin typeface="EB Garamond ExtraBold"/>
              <a:ea typeface="EB Garamond ExtraBold"/>
              <a:cs typeface="EB Garamond ExtraBold"/>
              <a:sym typeface="EB Garamond ExtraBold"/>
            </a:endParaRPr>
          </a:p>
        </p:txBody>
      </p:sp>
      <p:sp>
        <p:nvSpPr>
          <p:cNvPr id="81" name="Google Shape;81;p13"/>
          <p:cNvSpPr txBox="1"/>
          <p:nvPr/>
        </p:nvSpPr>
        <p:spPr>
          <a:xfrm>
            <a:off x="3723000" y="301475"/>
            <a:ext cx="1482600" cy="123000"/>
          </a:xfrm>
          <a:prstGeom prst="rect">
            <a:avLst/>
          </a:prstGeom>
          <a:noFill/>
          <a:ln>
            <a:noFill/>
          </a:ln>
        </p:spPr>
        <p:txBody>
          <a:bodyPr anchorCtr="0" anchor="t" bIns="0" lIns="0" spcFirstLastPara="1" rIns="0" wrap="square" tIns="0">
            <a:spAutoFit/>
          </a:bodyPr>
          <a:lstStyle/>
          <a:p>
            <a:pPr indent="0" lvl="0" marL="0" rtl="0" algn="r">
              <a:spcBef>
                <a:spcPts val="0"/>
              </a:spcBef>
              <a:spcAft>
                <a:spcPts val="0"/>
              </a:spcAft>
              <a:buNone/>
            </a:pPr>
            <a:r>
              <a:rPr lang="en" sz="800">
                <a:solidFill>
                  <a:srgbClr val="442D23"/>
                </a:solidFill>
                <a:latin typeface="EB Garamond ExtraBold"/>
                <a:ea typeface="EB Garamond ExtraBold"/>
                <a:cs typeface="EB Garamond ExtraBold"/>
                <a:sym typeface="EB Garamond ExtraBold"/>
              </a:rPr>
              <a:t>SATURDAY, JUNE 12, 1926</a:t>
            </a:r>
            <a:endParaRPr sz="800">
              <a:solidFill>
                <a:srgbClr val="442D23"/>
              </a:solidFill>
              <a:latin typeface="EB Garamond ExtraBold"/>
              <a:ea typeface="EB Garamond ExtraBold"/>
              <a:cs typeface="EB Garamond ExtraBold"/>
              <a:sym typeface="EB Garamond ExtraBold"/>
            </a:endParaRPr>
          </a:p>
        </p:txBody>
      </p:sp>
      <p:grpSp>
        <p:nvGrpSpPr>
          <p:cNvPr id="82" name="Google Shape;82;p13"/>
          <p:cNvGrpSpPr/>
          <p:nvPr/>
        </p:nvGrpSpPr>
        <p:grpSpPr>
          <a:xfrm>
            <a:off x="3278275" y="586325"/>
            <a:ext cx="1927200" cy="1842000"/>
            <a:chOff x="3278275" y="586325"/>
            <a:chExt cx="1927200" cy="1842000"/>
          </a:xfrm>
        </p:grpSpPr>
        <p:pic>
          <p:nvPicPr>
            <p:cNvPr id="83" name="Google Shape;83;p13" title="Ресурс 2@2x.png"/>
            <p:cNvPicPr preferRelativeResize="0"/>
            <p:nvPr/>
          </p:nvPicPr>
          <p:blipFill rotWithShape="1">
            <a:blip r:embed="rId5">
              <a:alphaModFix/>
            </a:blip>
            <a:srcRect b="23921" l="7735" r="42873" t="5557"/>
            <a:stretch/>
          </p:blipFill>
          <p:spPr>
            <a:xfrm>
              <a:off x="3339450" y="638850"/>
              <a:ext cx="1804849" cy="1736949"/>
            </a:xfrm>
            <a:prstGeom prst="rect">
              <a:avLst/>
            </a:prstGeom>
            <a:noFill/>
            <a:ln>
              <a:noFill/>
            </a:ln>
          </p:spPr>
        </p:pic>
        <p:sp>
          <p:nvSpPr>
            <p:cNvPr id="84" name="Google Shape;84;p13"/>
            <p:cNvSpPr/>
            <p:nvPr/>
          </p:nvSpPr>
          <p:spPr>
            <a:xfrm>
              <a:off x="3278275" y="586325"/>
              <a:ext cx="1927200" cy="1842000"/>
            </a:xfrm>
            <a:prstGeom prst="rect">
              <a:avLst/>
            </a:prstGeom>
            <a:noFill/>
            <a:ln cap="flat" cmpd="sng" w="9525">
              <a:solidFill>
                <a:srgbClr val="442D2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
        <p:nvSpPr>
          <p:cNvPr id="85" name="Google Shape;85;p13"/>
          <p:cNvSpPr txBox="1"/>
          <p:nvPr/>
        </p:nvSpPr>
        <p:spPr>
          <a:xfrm>
            <a:off x="3286201" y="3387752"/>
            <a:ext cx="922200" cy="1939500"/>
          </a:xfrm>
          <a:prstGeom prst="rect">
            <a:avLst/>
          </a:prstGeom>
          <a:noFill/>
          <a:ln>
            <a:noFill/>
          </a:ln>
        </p:spPr>
        <p:txBody>
          <a:bodyPr anchorCtr="0" anchor="t" bIns="0" lIns="0" spcFirstLastPara="1" rIns="0" wrap="square" tIns="0">
            <a:spAutoFit/>
          </a:bodyPr>
          <a:lstStyle/>
          <a:p>
            <a:pPr indent="0" lvl="0" marL="0" rtl="0" algn="just">
              <a:spcBef>
                <a:spcPts val="0"/>
              </a:spcBef>
              <a:spcAft>
                <a:spcPts val="0"/>
              </a:spcAft>
              <a:buNone/>
            </a:pPr>
            <a:r>
              <a:rPr b="1" lang="en" sz="600">
                <a:solidFill>
                  <a:srgbClr val="442D23"/>
                </a:solidFill>
                <a:latin typeface="Spectral"/>
                <a:ea typeface="Spectral"/>
                <a:cs typeface="Spectral"/>
                <a:sym typeface="Spectral"/>
              </a:rPr>
              <a:t>faucibus cursus. Cras tincidunt libero non arcu sollicitudin, eget luctus purus tempor. Quisque vitae lectus vel augue tristique faucibus. Praesent dignissim risus at augue malesuada, sed convallis lorem laoreet.</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rPr b="1" lang="en" sz="600">
                <a:solidFill>
                  <a:srgbClr val="442D23"/>
                </a:solidFill>
                <a:latin typeface="Spectral"/>
                <a:ea typeface="Spectral"/>
                <a:cs typeface="Spectral"/>
                <a:sym typeface="Spectral"/>
              </a:rPr>
              <a:t>Suspendisse eget purus sed sapien posuere gravida. Aenean volutpat tortor in magna consequat, ac viverra sapien placerat. Duis tincidunt mauris eget turpis malesuada, sed cursus ipsum fermentum. Sed non justo sed lectus egestas facilisis. Vivamus </a:t>
            </a:r>
            <a:endParaRPr b="1" sz="600">
              <a:solidFill>
                <a:srgbClr val="442D23"/>
              </a:solidFill>
              <a:latin typeface="Spectral"/>
              <a:ea typeface="Spectral"/>
              <a:cs typeface="Spectral"/>
              <a:sym typeface="Spectral"/>
            </a:endParaRPr>
          </a:p>
        </p:txBody>
      </p:sp>
      <p:sp>
        <p:nvSpPr>
          <p:cNvPr id="86" name="Google Shape;86;p13"/>
          <p:cNvSpPr txBox="1"/>
          <p:nvPr/>
        </p:nvSpPr>
        <p:spPr>
          <a:xfrm>
            <a:off x="4283400" y="3387752"/>
            <a:ext cx="922200" cy="1939500"/>
          </a:xfrm>
          <a:prstGeom prst="rect">
            <a:avLst/>
          </a:prstGeom>
          <a:noFill/>
          <a:ln>
            <a:noFill/>
          </a:ln>
        </p:spPr>
        <p:txBody>
          <a:bodyPr anchorCtr="0" anchor="t" bIns="0" lIns="0" spcFirstLastPara="1" rIns="0" wrap="square" tIns="0">
            <a:spAutoFit/>
          </a:bodyPr>
          <a:lstStyle/>
          <a:p>
            <a:pPr indent="0" lvl="0" marL="0" rtl="0" algn="just">
              <a:spcBef>
                <a:spcPts val="0"/>
              </a:spcBef>
              <a:spcAft>
                <a:spcPts val="0"/>
              </a:spcAft>
              <a:buNone/>
            </a:pPr>
            <a:r>
              <a:rPr b="1" lang="en" sz="600">
                <a:solidFill>
                  <a:srgbClr val="442D23"/>
                </a:solidFill>
                <a:latin typeface="Spectral"/>
                <a:ea typeface="Spectral"/>
                <a:cs typeface="Spectral"/>
                <a:sym typeface="Spectral"/>
              </a:rPr>
              <a:t>Integer eu tortor vitae lectus faucibus fermentum. Fusce a nisl non metus gravida pulvinar. Praesent nec sapien vitae risus aliquet dignissim. Nam euismod nisi at felis tempor, at feugiat lorem blandit. Vivamus suscipit augue vel justo interdum, sed consequat risus interdum. Nulla nec velit et libero malesuada fermentum.</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rPr b="1" lang="en" sz="600">
                <a:solidFill>
                  <a:srgbClr val="442D23"/>
                </a:solidFill>
                <a:latin typeface="Spectral"/>
                <a:ea typeface="Spectral"/>
                <a:cs typeface="Spectral"/>
                <a:sym typeface="Spectral"/>
              </a:rPr>
              <a:t>Mauris viverra orci sed sem volutpat, vitae ultrices turpis gravida. Curabitur feugiat ligula et augue vulputate, in cursus purus consequat. Integer </a:t>
            </a:r>
            <a:endParaRPr b="1" sz="600">
              <a:solidFill>
                <a:srgbClr val="442D23"/>
              </a:solidFill>
              <a:latin typeface="Spectral"/>
              <a:ea typeface="Spectral"/>
              <a:cs typeface="Spectral"/>
              <a:sym typeface="Spectral"/>
            </a:endParaRPr>
          </a:p>
        </p:txBody>
      </p:sp>
      <p:sp>
        <p:nvSpPr>
          <p:cNvPr id="87" name="Google Shape;87;p13"/>
          <p:cNvSpPr txBox="1"/>
          <p:nvPr/>
        </p:nvSpPr>
        <p:spPr>
          <a:xfrm>
            <a:off x="280800" y="1742300"/>
            <a:ext cx="922200" cy="2308800"/>
          </a:xfrm>
          <a:prstGeom prst="rect">
            <a:avLst/>
          </a:prstGeom>
          <a:noFill/>
          <a:ln>
            <a:noFill/>
          </a:ln>
        </p:spPr>
        <p:txBody>
          <a:bodyPr anchorCtr="0" anchor="t" bIns="0" lIns="0" spcFirstLastPara="1" rIns="0" wrap="square" tIns="0">
            <a:spAutoFit/>
          </a:bodyPr>
          <a:lstStyle/>
          <a:p>
            <a:pPr indent="0" lvl="0" marL="0" rtl="0" algn="just">
              <a:lnSpc>
                <a:spcPct val="100000"/>
              </a:lnSpc>
              <a:spcBef>
                <a:spcPts val="0"/>
              </a:spcBef>
              <a:spcAft>
                <a:spcPts val="0"/>
              </a:spcAft>
              <a:buNone/>
            </a:pPr>
            <a:r>
              <a:rPr b="1" lang="en" sz="600">
                <a:solidFill>
                  <a:srgbClr val="442D23"/>
                </a:solidFill>
                <a:latin typeface="Spectral"/>
                <a:ea typeface="Spectral"/>
                <a:cs typeface="Spectral"/>
                <a:sym typeface="Spectral"/>
              </a:rPr>
              <a:t>Lorem ipsum dolor sit amet, consectetur adipiscing elit. Vestibulum at magna non libero tincidunt posuere. Integer in augue sed sapien convallis suscipit. Donec volutpat, turpis sed facilisis tristique, orci urna posuere nibh, sed viverra mauris velit vitae lectus. Praesent dignissim, ligula nec pellentesque </a:t>
            </a:r>
            <a:r>
              <a:rPr b="1" lang="en" sz="600">
                <a:solidFill>
                  <a:srgbClr val="442D23"/>
                </a:solidFill>
                <a:latin typeface="Spectral"/>
                <a:ea typeface="Spectral"/>
                <a:cs typeface="Spectral"/>
                <a:sym typeface="Spectral"/>
              </a:rPr>
              <a:t>ultricies</a:t>
            </a:r>
            <a:r>
              <a:rPr b="1" lang="en" sz="600">
                <a:solidFill>
                  <a:srgbClr val="442D23"/>
                </a:solidFill>
                <a:latin typeface="Spectral"/>
                <a:ea typeface="Spectral"/>
                <a:cs typeface="Spectral"/>
                <a:sym typeface="Spectral"/>
              </a:rPr>
              <a:t>, erat augue malesuada sem, quis ullamcorper lacus nunc sed massa. Sed ac libero vitae purus ultrices tristique. Aliquam erat volutpat. Integer malesuada tortor ut sapien feugiat, a luctus sapien faucibus. </a:t>
            </a:r>
            <a:endParaRPr b="1" sz="600">
              <a:solidFill>
                <a:srgbClr val="442D23"/>
              </a:solidFill>
              <a:latin typeface="Spectral"/>
              <a:ea typeface="Spectral"/>
              <a:cs typeface="Spectral"/>
              <a:sym typeface="Spectral"/>
            </a:endParaRPr>
          </a:p>
          <a:p>
            <a:pPr indent="0" lvl="0" marL="0" rtl="0" algn="just">
              <a:lnSpc>
                <a:spcPct val="100000"/>
              </a:lnSpc>
              <a:spcBef>
                <a:spcPts val="0"/>
              </a:spcBef>
              <a:spcAft>
                <a:spcPts val="0"/>
              </a:spcAft>
              <a:buNone/>
            </a:pPr>
            <a:r>
              <a:rPr b="1" lang="en" sz="600">
                <a:solidFill>
                  <a:srgbClr val="442D23"/>
                </a:solidFill>
                <a:latin typeface="Spectral"/>
                <a:ea typeface="Spectral"/>
                <a:cs typeface="Spectral"/>
                <a:sym typeface="Spectral"/>
              </a:rPr>
              <a:t>Curabitur faucibus sem sit tristique mauris vel </a:t>
            </a:r>
            <a:endParaRPr b="1" sz="600">
              <a:solidFill>
                <a:srgbClr val="442D23"/>
              </a:solidFill>
              <a:latin typeface="Spectral"/>
              <a:ea typeface="Spectral"/>
              <a:cs typeface="Spectral"/>
              <a:sym typeface="Spectral"/>
            </a:endParaRPr>
          </a:p>
        </p:txBody>
      </p:sp>
      <p:sp>
        <p:nvSpPr>
          <p:cNvPr id="88" name="Google Shape;88;p13"/>
          <p:cNvSpPr txBox="1"/>
          <p:nvPr/>
        </p:nvSpPr>
        <p:spPr>
          <a:xfrm>
            <a:off x="1279750" y="1742300"/>
            <a:ext cx="922200" cy="2308800"/>
          </a:xfrm>
          <a:prstGeom prst="rect">
            <a:avLst/>
          </a:prstGeom>
          <a:noFill/>
          <a:ln>
            <a:noFill/>
          </a:ln>
        </p:spPr>
        <p:txBody>
          <a:bodyPr anchorCtr="0" anchor="t" bIns="0" lIns="0" spcFirstLastPara="1" rIns="0" wrap="square" tIns="0">
            <a:spAutoFit/>
          </a:bodyPr>
          <a:lstStyle/>
          <a:p>
            <a:pPr indent="0" lvl="0" marL="0" rtl="0" algn="just">
              <a:spcBef>
                <a:spcPts val="0"/>
              </a:spcBef>
              <a:spcAft>
                <a:spcPts val="0"/>
              </a:spcAft>
              <a:buNone/>
            </a:pPr>
            <a:r>
              <a:rPr b="1" lang="en" sz="600">
                <a:solidFill>
                  <a:srgbClr val="442D23"/>
                </a:solidFill>
                <a:latin typeface="Spectral"/>
                <a:ea typeface="Spectral"/>
                <a:cs typeface="Spectral"/>
                <a:sym typeface="Spectral"/>
              </a:rPr>
              <a:t>amet turpis cursus, vitae luctus orci elementum. Nulla facilisi. Vivamus tincidunt mi nec ligula posuere, eget sollicitudin lorem fermentum. Pellentesque habitant morbi tristique senectus et netus et malesuada fames ac turpis egestas. Mauris sed ligula ac sapien eleifend viverra. Suspendisse potenti. Donec id lacus at velit aliquam posuere. Cras dignissim mauris sed orci tincidunt, vitae posuere lacus consequat. Nunc pretium dui at justo efficitur, vel tincidunt arcu interdum.</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rPr b="1" lang="en" sz="600">
                <a:solidFill>
                  <a:srgbClr val="442D23"/>
                </a:solidFill>
                <a:latin typeface="Spectral"/>
                <a:ea typeface="Spectral"/>
                <a:cs typeface="Spectral"/>
                <a:sym typeface="Spectral"/>
              </a:rPr>
              <a:t>Phasellus non nisl vel magna tincidunt consequat. In hac </a:t>
            </a:r>
            <a:endParaRPr b="1" sz="600">
              <a:solidFill>
                <a:srgbClr val="442D23"/>
              </a:solidFill>
              <a:latin typeface="Spectral"/>
              <a:ea typeface="Spectral"/>
              <a:cs typeface="Spectral"/>
              <a:sym typeface="Spectral"/>
            </a:endParaRPr>
          </a:p>
        </p:txBody>
      </p:sp>
      <p:sp>
        <p:nvSpPr>
          <p:cNvPr id="89" name="Google Shape;89;p13"/>
          <p:cNvSpPr txBox="1"/>
          <p:nvPr/>
        </p:nvSpPr>
        <p:spPr>
          <a:xfrm>
            <a:off x="2293850" y="1742300"/>
            <a:ext cx="922200" cy="2308800"/>
          </a:xfrm>
          <a:prstGeom prst="rect">
            <a:avLst/>
          </a:prstGeom>
          <a:noFill/>
          <a:ln>
            <a:noFill/>
          </a:ln>
        </p:spPr>
        <p:txBody>
          <a:bodyPr anchorCtr="0" anchor="t" bIns="0" lIns="0" spcFirstLastPara="1" rIns="0" wrap="square" tIns="0">
            <a:spAutoFit/>
          </a:bodyPr>
          <a:lstStyle/>
          <a:p>
            <a:pPr indent="0" lvl="0" marL="0" rtl="0" algn="just">
              <a:spcBef>
                <a:spcPts val="0"/>
              </a:spcBef>
              <a:spcAft>
                <a:spcPts val="0"/>
              </a:spcAft>
              <a:buNone/>
            </a:pPr>
            <a:r>
              <a:rPr b="1" lang="en" sz="600">
                <a:solidFill>
                  <a:srgbClr val="442D23"/>
                </a:solidFill>
                <a:latin typeface="Spectral"/>
                <a:ea typeface="Spectral"/>
                <a:cs typeface="Spectral"/>
                <a:sym typeface="Spectral"/>
              </a:rPr>
              <a:t>tincidunt consequat. In hac habitasse platea dictumst. Integer luctus, augue sed malesuada cursus, urna velit pulvinar neque, sit amet tincidunt turpis elit nec lorem. Sed faucibus nisi vitae justo tempor, vitae feugiat erat tincidunt. Vestibulum finibus massa sed ligula efficitur, non viverra metus egestas. Fusce tristique mauris vel risus luctus, nec feugiat nunc bibendum.</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rPr b="1" lang="en" sz="600">
                <a:solidFill>
                  <a:srgbClr val="442D23"/>
                </a:solidFill>
                <a:latin typeface="Spectral"/>
                <a:ea typeface="Spectral"/>
                <a:cs typeface="Spectral"/>
                <a:sym typeface="Spectral"/>
              </a:rPr>
              <a:t>Donec condimentum lacus et purus varius, quis feugiat erat volutpat. Morbi vel enim non urna malesuada faucibus. Integer sit amet ex ac erat faucibus cursus. Cras tincidunt libero non arcu </a:t>
            </a:r>
            <a:endParaRPr b="1" sz="600">
              <a:solidFill>
                <a:srgbClr val="442D23"/>
              </a:solidFill>
              <a:latin typeface="Spectral"/>
              <a:ea typeface="Spectral"/>
              <a:cs typeface="Spectral"/>
              <a:sym typeface="Spectral"/>
            </a:endParaRPr>
          </a:p>
        </p:txBody>
      </p:sp>
      <p:sp>
        <p:nvSpPr>
          <p:cNvPr id="90" name="Google Shape;90;p13"/>
          <p:cNvSpPr txBox="1"/>
          <p:nvPr/>
        </p:nvSpPr>
        <p:spPr>
          <a:xfrm>
            <a:off x="280800" y="523100"/>
            <a:ext cx="2935200" cy="6465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2100">
                <a:solidFill>
                  <a:srgbClr val="442D23"/>
                </a:solidFill>
                <a:latin typeface="Spectral"/>
                <a:ea typeface="Spectral"/>
                <a:cs typeface="Spectral"/>
                <a:sym typeface="Spectral"/>
              </a:rPr>
              <a:t>HISTORIC THEATER</a:t>
            </a:r>
            <a:endParaRPr b="1" sz="2100">
              <a:solidFill>
                <a:srgbClr val="442D23"/>
              </a:solidFill>
              <a:latin typeface="Spectral"/>
              <a:ea typeface="Spectral"/>
              <a:cs typeface="Spectral"/>
              <a:sym typeface="Spectral"/>
            </a:endParaRPr>
          </a:p>
          <a:p>
            <a:pPr indent="0" lvl="0" marL="0" rtl="0" algn="l">
              <a:spcBef>
                <a:spcPts val="0"/>
              </a:spcBef>
              <a:spcAft>
                <a:spcPts val="0"/>
              </a:spcAft>
              <a:buNone/>
            </a:pPr>
            <a:r>
              <a:rPr b="1" lang="en" sz="2100">
                <a:solidFill>
                  <a:srgbClr val="442D23"/>
                </a:solidFill>
                <a:latin typeface="Spectral"/>
                <a:ea typeface="Spectral"/>
                <a:cs typeface="Spectral"/>
                <a:sym typeface="Spectral"/>
              </a:rPr>
              <a:t>REOPENS</a:t>
            </a:r>
            <a:endParaRPr b="1" sz="2100">
              <a:solidFill>
                <a:srgbClr val="442D23"/>
              </a:solidFill>
              <a:latin typeface="Spectral"/>
              <a:ea typeface="Spectral"/>
              <a:cs typeface="Spectral"/>
              <a:sym typeface="Spectral"/>
            </a:endParaRPr>
          </a:p>
        </p:txBody>
      </p:sp>
      <p:sp>
        <p:nvSpPr>
          <p:cNvPr id="91" name="Google Shape;91;p13"/>
          <p:cNvSpPr txBox="1"/>
          <p:nvPr/>
        </p:nvSpPr>
        <p:spPr>
          <a:xfrm>
            <a:off x="280800" y="1238875"/>
            <a:ext cx="2935200" cy="3972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rPr b="1" lang="en" sz="1200">
                <a:solidFill>
                  <a:srgbClr val="442D23"/>
                </a:solidFill>
                <a:latin typeface="Spectral"/>
                <a:ea typeface="Spectral"/>
                <a:cs typeface="Spectral"/>
                <a:sym typeface="Spectral"/>
              </a:rPr>
              <a:t>“Crowds gather downtown to celebrate </a:t>
            </a:r>
            <a:endParaRPr b="1" sz="1200">
              <a:solidFill>
                <a:srgbClr val="442D23"/>
              </a:solidFill>
              <a:latin typeface="Spectral"/>
              <a:ea typeface="Spectral"/>
              <a:cs typeface="Spectral"/>
              <a:sym typeface="Spectral"/>
            </a:endParaRPr>
          </a:p>
          <a:p>
            <a:pPr indent="0" lvl="0" marL="0" rtl="0" algn="l">
              <a:lnSpc>
                <a:spcPct val="115000"/>
              </a:lnSpc>
              <a:spcBef>
                <a:spcPts val="0"/>
              </a:spcBef>
              <a:spcAft>
                <a:spcPts val="0"/>
              </a:spcAft>
              <a:buNone/>
            </a:pPr>
            <a:r>
              <a:rPr b="1" lang="en" sz="1200">
                <a:solidFill>
                  <a:srgbClr val="442D23"/>
                </a:solidFill>
                <a:latin typeface="Spectral"/>
                <a:ea typeface="Spectral"/>
                <a:cs typeface="Spectral"/>
                <a:sym typeface="Spectral"/>
              </a:rPr>
              <a:t>the return of a beloved landmark”</a:t>
            </a:r>
            <a:endParaRPr b="1" sz="1200">
              <a:solidFill>
                <a:srgbClr val="442D23"/>
              </a:solidFill>
              <a:latin typeface="Spectral"/>
              <a:ea typeface="Spectral"/>
              <a:cs typeface="Spectral"/>
              <a:sym typeface="Spectral"/>
            </a:endParaRPr>
          </a:p>
        </p:txBody>
      </p:sp>
      <p:sp>
        <p:nvSpPr>
          <p:cNvPr id="92" name="Google Shape;92;p13"/>
          <p:cNvSpPr txBox="1"/>
          <p:nvPr/>
        </p:nvSpPr>
        <p:spPr>
          <a:xfrm>
            <a:off x="361610" y="5847625"/>
            <a:ext cx="860400" cy="1293000"/>
          </a:xfrm>
          <a:prstGeom prst="rect">
            <a:avLst/>
          </a:prstGeom>
          <a:noFill/>
          <a:ln>
            <a:noFill/>
          </a:ln>
        </p:spPr>
        <p:txBody>
          <a:bodyPr anchorCtr="0" anchor="t" bIns="0" lIns="0" spcFirstLastPara="1" rIns="0" wrap="square" tIns="0">
            <a:spAutoFit/>
          </a:bodyPr>
          <a:lstStyle/>
          <a:p>
            <a:pPr indent="0" lvl="0" marL="0" rtl="0" algn="just">
              <a:lnSpc>
                <a:spcPct val="100000"/>
              </a:lnSpc>
              <a:spcBef>
                <a:spcPts val="0"/>
              </a:spcBef>
              <a:spcAft>
                <a:spcPts val="0"/>
              </a:spcAft>
              <a:buNone/>
            </a:pPr>
            <a:r>
              <a:rPr b="1" lang="en" sz="600">
                <a:solidFill>
                  <a:srgbClr val="442D23"/>
                </a:solidFill>
                <a:latin typeface="Spectral"/>
                <a:ea typeface="Spectral"/>
                <a:cs typeface="Spectral"/>
                <a:sym typeface="Spectral"/>
              </a:rPr>
              <a:t>Lorem ipsum dolor sit amet, consectetur adipiscing elit. Vestibulum at magna non libero tincidunt posuere. Integer in augue sed sapien convallis suscipit. Donec volutpat, turpis sed facilisis tristique, orci urna posuere nibh, sed viverra mauris velit vitae lectus. Praesent dignissim, ligula nec </a:t>
            </a:r>
            <a:endParaRPr b="1" sz="600">
              <a:solidFill>
                <a:srgbClr val="442D23"/>
              </a:solidFill>
              <a:latin typeface="Spectral"/>
              <a:ea typeface="Spectral"/>
              <a:cs typeface="Spectral"/>
              <a:sym typeface="Spectral"/>
            </a:endParaRPr>
          </a:p>
        </p:txBody>
      </p:sp>
      <p:sp>
        <p:nvSpPr>
          <p:cNvPr id="93" name="Google Shape;93;p13"/>
          <p:cNvSpPr txBox="1"/>
          <p:nvPr/>
        </p:nvSpPr>
        <p:spPr>
          <a:xfrm>
            <a:off x="1293583" y="5847625"/>
            <a:ext cx="860400" cy="1293000"/>
          </a:xfrm>
          <a:prstGeom prst="rect">
            <a:avLst/>
          </a:prstGeom>
          <a:noFill/>
          <a:ln>
            <a:noFill/>
          </a:ln>
        </p:spPr>
        <p:txBody>
          <a:bodyPr anchorCtr="0" anchor="t" bIns="0" lIns="0" spcFirstLastPara="1" rIns="0" wrap="square" tIns="0">
            <a:spAutoFit/>
          </a:bodyPr>
          <a:lstStyle/>
          <a:p>
            <a:pPr indent="0" lvl="0" marL="0" rtl="0" algn="just">
              <a:spcBef>
                <a:spcPts val="0"/>
              </a:spcBef>
              <a:spcAft>
                <a:spcPts val="0"/>
              </a:spcAft>
              <a:buNone/>
            </a:pPr>
            <a:r>
              <a:rPr b="1" lang="en" sz="600">
                <a:solidFill>
                  <a:srgbClr val="442D23"/>
                </a:solidFill>
                <a:latin typeface="Spectral"/>
                <a:ea typeface="Spectral"/>
                <a:cs typeface="Spectral"/>
                <a:sym typeface="Spectral"/>
              </a:rPr>
              <a:t>amet turpis cursus, vitae luctus orci elementum. Nulla facilisi. Vivamus tincidunt mi nec ligula posuere, eget sollicitudin lorem fermentum. Pellentesque habitant morbi tristique senectus et netus et malesuada fames ac turpis egestas. Mauris sed ligula ac sapien eleifend viverra. Suspendisse potenti. </a:t>
            </a:r>
            <a:endParaRPr b="1" sz="600">
              <a:solidFill>
                <a:srgbClr val="442D23"/>
              </a:solidFill>
              <a:latin typeface="Spectral"/>
              <a:ea typeface="Spectral"/>
              <a:cs typeface="Spectral"/>
              <a:sym typeface="Spectral"/>
            </a:endParaRPr>
          </a:p>
        </p:txBody>
      </p:sp>
      <p:sp>
        <p:nvSpPr>
          <p:cNvPr id="94" name="Google Shape;94;p13"/>
          <p:cNvSpPr txBox="1"/>
          <p:nvPr/>
        </p:nvSpPr>
        <p:spPr>
          <a:xfrm>
            <a:off x="2239690" y="5847625"/>
            <a:ext cx="860400" cy="1293000"/>
          </a:xfrm>
          <a:prstGeom prst="rect">
            <a:avLst/>
          </a:prstGeom>
          <a:noFill/>
          <a:ln>
            <a:noFill/>
          </a:ln>
        </p:spPr>
        <p:txBody>
          <a:bodyPr anchorCtr="0" anchor="t" bIns="0" lIns="0" spcFirstLastPara="1" rIns="0" wrap="square" tIns="0">
            <a:spAutoFit/>
          </a:bodyPr>
          <a:lstStyle/>
          <a:p>
            <a:pPr indent="0" lvl="0" marL="0" rtl="0" algn="just">
              <a:spcBef>
                <a:spcPts val="0"/>
              </a:spcBef>
              <a:spcAft>
                <a:spcPts val="0"/>
              </a:spcAft>
              <a:buNone/>
            </a:pPr>
            <a:r>
              <a:rPr b="1" lang="en" sz="600">
                <a:solidFill>
                  <a:srgbClr val="442D23"/>
                </a:solidFill>
                <a:latin typeface="Spectral"/>
                <a:ea typeface="Spectral"/>
                <a:cs typeface="Spectral"/>
                <a:sym typeface="Spectral"/>
              </a:rPr>
              <a:t>tincidunt consequat. In hac habitasse platea dictumst. Integer luctus, augue sed malesuada cursus, urna velit pulvinar neque, sit amet tincidunt turpis elit nec lorem. Sed faucibus nisi vitae justo tempor, vitae feugiat erat tincidunt. Vestibulum finibus massa sed ligula efficitur, non viverra </a:t>
            </a:r>
            <a:endParaRPr b="1" sz="600">
              <a:solidFill>
                <a:srgbClr val="442D23"/>
              </a:solidFill>
              <a:latin typeface="Spectral"/>
              <a:ea typeface="Spectral"/>
              <a:cs typeface="Spectral"/>
              <a:sym typeface="Spectral"/>
            </a:endParaRPr>
          </a:p>
        </p:txBody>
      </p:sp>
      <p:sp>
        <p:nvSpPr>
          <p:cNvPr id="95" name="Google Shape;95;p13"/>
          <p:cNvSpPr txBox="1"/>
          <p:nvPr/>
        </p:nvSpPr>
        <p:spPr>
          <a:xfrm>
            <a:off x="361610" y="5526721"/>
            <a:ext cx="2738400" cy="200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1300">
                <a:solidFill>
                  <a:srgbClr val="442D23"/>
                </a:solidFill>
                <a:latin typeface="Spectral"/>
                <a:ea typeface="Spectral"/>
                <a:cs typeface="Spectral"/>
                <a:sym typeface="Spectral"/>
              </a:rPr>
              <a:t>HARBOR EXPANSION PROJECT</a:t>
            </a:r>
            <a:endParaRPr b="1" sz="1300">
              <a:solidFill>
                <a:srgbClr val="442D23"/>
              </a:solidFill>
              <a:latin typeface="Spectral"/>
              <a:ea typeface="Spectral"/>
              <a:cs typeface="Spectral"/>
              <a:sym typeface="Spectral"/>
            </a:endParaRPr>
          </a:p>
        </p:txBody>
      </p:sp>
      <p:grpSp>
        <p:nvGrpSpPr>
          <p:cNvPr id="96" name="Google Shape;96;p13"/>
          <p:cNvGrpSpPr/>
          <p:nvPr/>
        </p:nvGrpSpPr>
        <p:grpSpPr>
          <a:xfrm>
            <a:off x="1279750" y="4129550"/>
            <a:ext cx="1927200" cy="1163100"/>
            <a:chOff x="1279750" y="4129550"/>
            <a:chExt cx="1927200" cy="1163100"/>
          </a:xfrm>
        </p:grpSpPr>
        <p:pic>
          <p:nvPicPr>
            <p:cNvPr id="97" name="Google Shape;97;p13" title="Ресурс 4@2x.png"/>
            <p:cNvPicPr preferRelativeResize="0"/>
            <p:nvPr/>
          </p:nvPicPr>
          <p:blipFill rotWithShape="1">
            <a:blip r:embed="rId6">
              <a:alphaModFix/>
            </a:blip>
            <a:srcRect b="6073" l="26902" r="10637" t="40885"/>
            <a:stretch/>
          </p:blipFill>
          <p:spPr>
            <a:xfrm>
              <a:off x="1342550" y="4184025"/>
              <a:ext cx="1801600" cy="1054150"/>
            </a:xfrm>
            <a:prstGeom prst="rect">
              <a:avLst/>
            </a:prstGeom>
            <a:noFill/>
            <a:ln>
              <a:noFill/>
            </a:ln>
          </p:spPr>
        </p:pic>
        <p:sp>
          <p:nvSpPr>
            <p:cNvPr id="98" name="Google Shape;98;p13"/>
            <p:cNvSpPr/>
            <p:nvPr/>
          </p:nvSpPr>
          <p:spPr>
            <a:xfrm>
              <a:off x="1279750" y="4129550"/>
              <a:ext cx="1927200" cy="1163100"/>
            </a:xfrm>
            <a:prstGeom prst="rect">
              <a:avLst/>
            </a:prstGeom>
            <a:noFill/>
            <a:ln cap="flat" cmpd="sng" w="9525">
              <a:solidFill>
                <a:srgbClr val="442D2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99" name="Google Shape;99;p13"/>
          <p:cNvGrpSpPr/>
          <p:nvPr/>
        </p:nvGrpSpPr>
        <p:grpSpPr>
          <a:xfrm>
            <a:off x="271700" y="4129550"/>
            <a:ext cx="922200" cy="1163100"/>
            <a:chOff x="271700" y="4129550"/>
            <a:chExt cx="922200" cy="1163100"/>
          </a:xfrm>
        </p:grpSpPr>
        <p:pic>
          <p:nvPicPr>
            <p:cNvPr id="100" name="Google Shape;100;p13" title="Ресурс 4@2x.png"/>
            <p:cNvPicPr preferRelativeResize="0"/>
            <p:nvPr/>
          </p:nvPicPr>
          <p:blipFill rotWithShape="1">
            <a:blip r:embed="rId6">
              <a:alphaModFix/>
            </a:blip>
            <a:srcRect b="6073" l="8818" r="63678" t="40885"/>
            <a:stretch/>
          </p:blipFill>
          <p:spPr>
            <a:xfrm>
              <a:off x="336137" y="4184025"/>
              <a:ext cx="793325" cy="1054150"/>
            </a:xfrm>
            <a:prstGeom prst="rect">
              <a:avLst/>
            </a:prstGeom>
            <a:noFill/>
            <a:ln>
              <a:noFill/>
            </a:ln>
          </p:spPr>
        </p:pic>
        <p:sp>
          <p:nvSpPr>
            <p:cNvPr id="101" name="Google Shape;101;p13"/>
            <p:cNvSpPr/>
            <p:nvPr/>
          </p:nvSpPr>
          <p:spPr>
            <a:xfrm>
              <a:off x="271700" y="4129550"/>
              <a:ext cx="922200" cy="1163100"/>
            </a:xfrm>
            <a:prstGeom prst="rect">
              <a:avLst/>
            </a:prstGeom>
            <a:noFill/>
            <a:ln cap="flat" cmpd="sng" w="9525">
              <a:solidFill>
                <a:srgbClr val="442D2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pic>
        <p:nvPicPr>
          <p:cNvPr id="102" name="Google Shape;102;p13" title="Ресурс 3@2x.png"/>
          <p:cNvPicPr preferRelativeResize="0"/>
          <p:nvPr/>
        </p:nvPicPr>
        <p:blipFill rotWithShape="1">
          <a:blip r:embed="rId7">
            <a:alphaModFix/>
          </a:blip>
          <a:srcRect b="4758" l="4176" r="30682" t="4965"/>
          <a:stretch/>
        </p:blipFill>
        <p:spPr>
          <a:xfrm>
            <a:off x="3341075" y="5484950"/>
            <a:ext cx="1801600" cy="1723750"/>
          </a:xfrm>
          <a:prstGeom prst="rect">
            <a:avLst/>
          </a:prstGeom>
          <a:noFill/>
          <a:ln>
            <a:noFill/>
          </a:ln>
        </p:spPr>
      </p:pic>
      <p:sp>
        <p:nvSpPr>
          <p:cNvPr id="103" name="Google Shape;103;p13"/>
          <p:cNvSpPr txBox="1"/>
          <p:nvPr/>
        </p:nvSpPr>
        <p:spPr>
          <a:xfrm>
            <a:off x="3286201" y="2568251"/>
            <a:ext cx="2015700" cy="523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1700">
                <a:solidFill>
                  <a:srgbClr val="442D23"/>
                </a:solidFill>
                <a:latin typeface="Spectral"/>
                <a:ea typeface="Spectral"/>
                <a:cs typeface="Spectral"/>
                <a:sym typeface="Spectral"/>
              </a:rPr>
              <a:t>AGRICULTURAL</a:t>
            </a:r>
            <a:endParaRPr b="1" sz="1700">
              <a:solidFill>
                <a:srgbClr val="442D23"/>
              </a:solidFill>
              <a:latin typeface="Spectral"/>
              <a:ea typeface="Spectral"/>
              <a:cs typeface="Spectral"/>
              <a:sym typeface="Spectral"/>
            </a:endParaRPr>
          </a:p>
          <a:p>
            <a:pPr indent="0" lvl="0" marL="0" rtl="0" algn="l">
              <a:spcBef>
                <a:spcPts val="0"/>
              </a:spcBef>
              <a:spcAft>
                <a:spcPts val="0"/>
              </a:spcAft>
              <a:buNone/>
            </a:pPr>
            <a:r>
              <a:rPr b="1" lang="en" sz="1700">
                <a:solidFill>
                  <a:srgbClr val="442D23"/>
                </a:solidFill>
                <a:latin typeface="Spectral"/>
                <a:ea typeface="Spectral"/>
                <a:cs typeface="Spectral"/>
                <a:sym typeface="Spectral"/>
              </a:rPr>
              <a:t>RESEARCH</a:t>
            </a:r>
            <a:endParaRPr b="1" sz="1700">
              <a:solidFill>
                <a:srgbClr val="442D23"/>
              </a:solidFill>
              <a:latin typeface="Spectral"/>
              <a:ea typeface="Spectral"/>
              <a:cs typeface="Spectral"/>
              <a:sym typeface="Spectral"/>
            </a:endParaRPr>
          </a:p>
        </p:txBody>
      </p:sp>
      <p:sp>
        <p:nvSpPr>
          <p:cNvPr id="104" name="Google Shape;104;p13"/>
          <p:cNvSpPr txBox="1"/>
          <p:nvPr/>
        </p:nvSpPr>
        <p:spPr>
          <a:xfrm>
            <a:off x="3286200" y="3156400"/>
            <a:ext cx="2015700" cy="1692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rPr b="1" lang="en" sz="1100">
                <a:solidFill>
                  <a:srgbClr val="442D23"/>
                </a:solidFill>
                <a:latin typeface="Spectral"/>
                <a:ea typeface="Spectral"/>
                <a:cs typeface="Spectral"/>
                <a:sym typeface="Spectral"/>
              </a:rPr>
              <a:t>“</a:t>
            </a:r>
            <a:r>
              <a:rPr b="1" lang="en" sz="1100">
                <a:solidFill>
                  <a:srgbClr val="442D23"/>
                </a:solidFill>
                <a:latin typeface="Spectral"/>
                <a:ea typeface="Spectral"/>
                <a:cs typeface="Spectral"/>
                <a:sym typeface="Spectral"/>
              </a:rPr>
              <a:t>New farming methods</a:t>
            </a:r>
            <a:r>
              <a:rPr b="1" lang="en" sz="1100">
                <a:solidFill>
                  <a:srgbClr val="442D23"/>
                </a:solidFill>
                <a:latin typeface="Spectral"/>
                <a:ea typeface="Spectral"/>
                <a:cs typeface="Spectral"/>
                <a:sym typeface="Spectral"/>
              </a:rPr>
              <a:t>”</a:t>
            </a:r>
            <a:endParaRPr b="1" sz="1100">
              <a:solidFill>
                <a:srgbClr val="442D23"/>
              </a:solidFill>
              <a:latin typeface="Spectral"/>
              <a:ea typeface="Spectral"/>
              <a:cs typeface="Spectral"/>
              <a:sym typeface="Spectr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14"/>
          <p:cNvSpPr/>
          <p:nvPr/>
        </p:nvSpPr>
        <p:spPr>
          <a:xfrm>
            <a:off x="2281200" y="3817100"/>
            <a:ext cx="2924400" cy="3442200"/>
          </a:xfrm>
          <a:prstGeom prst="rect">
            <a:avLst/>
          </a:prstGeom>
          <a:noFill/>
          <a:ln cap="flat" cmpd="sng" w="9525">
            <a:solidFill>
              <a:srgbClr val="442D2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10" name="Google Shape;110;p14" title="Old-Time-Newspaper.png"/>
          <p:cNvPicPr preferRelativeResize="0"/>
          <p:nvPr/>
        </p:nvPicPr>
        <p:blipFill rotWithShape="1">
          <a:blip r:embed="rId3">
            <a:alphaModFix/>
          </a:blip>
          <a:srcRect b="495" l="505" r="495" t="505"/>
          <a:stretch/>
        </p:blipFill>
        <p:spPr>
          <a:xfrm>
            <a:off x="1" y="2822"/>
            <a:ext cx="10691999" cy="7554357"/>
          </a:xfrm>
          <a:prstGeom prst="rect">
            <a:avLst/>
          </a:prstGeom>
          <a:noFill/>
          <a:ln>
            <a:noFill/>
          </a:ln>
        </p:spPr>
      </p:pic>
      <p:cxnSp>
        <p:nvCxnSpPr>
          <p:cNvPr id="111" name="Google Shape;111;p14"/>
          <p:cNvCxnSpPr/>
          <p:nvPr/>
        </p:nvCxnSpPr>
        <p:spPr>
          <a:xfrm>
            <a:off x="5486400" y="452400"/>
            <a:ext cx="4924800" cy="0"/>
          </a:xfrm>
          <a:prstGeom prst="straightConnector1">
            <a:avLst/>
          </a:prstGeom>
          <a:noFill/>
          <a:ln cap="flat" cmpd="sng" w="9525">
            <a:solidFill>
              <a:srgbClr val="442D23"/>
            </a:solidFill>
            <a:prstDash val="solid"/>
            <a:round/>
            <a:headEnd len="med" w="med" type="none"/>
            <a:tailEnd len="med" w="med" type="none"/>
          </a:ln>
        </p:spPr>
      </p:cxnSp>
      <p:sp>
        <p:nvSpPr>
          <p:cNvPr id="112" name="Google Shape;112;p14"/>
          <p:cNvSpPr txBox="1"/>
          <p:nvPr/>
        </p:nvSpPr>
        <p:spPr>
          <a:xfrm>
            <a:off x="5486400" y="301475"/>
            <a:ext cx="14826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800">
                <a:solidFill>
                  <a:srgbClr val="442D23"/>
                </a:solidFill>
                <a:latin typeface="EB Garamond ExtraBold"/>
                <a:ea typeface="EB Garamond ExtraBold"/>
                <a:cs typeface="EB Garamond ExtraBold"/>
                <a:sym typeface="EB Garamond ExtraBold"/>
              </a:rPr>
              <a:t>VOL. XXVII — NO. 184</a:t>
            </a:r>
            <a:endParaRPr sz="800">
              <a:solidFill>
                <a:srgbClr val="442D23"/>
              </a:solidFill>
              <a:latin typeface="EB Garamond ExtraBold"/>
              <a:ea typeface="EB Garamond ExtraBold"/>
              <a:cs typeface="EB Garamond ExtraBold"/>
              <a:sym typeface="EB Garamond ExtraBold"/>
            </a:endParaRPr>
          </a:p>
        </p:txBody>
      </p:sp>
      <p:sp>
        <p:nvSpPr>
          <p:cNvPr id="113" name="Google Shape;113;p14"/>
          <p:cNvSpPr txBox="1"/>
          <p:nvPr/>
        </p:nvSpPr>
        <p:spPr>
          <a:xfrm>
            <a:off x="8928600" y="301475"/>
            <a:ext cx="1482600" cy="123000"/>
          </a:xfrm>
          <a:prstGeom prst="rect">
            <a:avLst/>
          </a:prstGeom>
          <a:noFill/>
          <a:ln>
            <a:noFill/>
          </a:ln>
        </p:spPr>
        <p:txBody>
          <a:bodyPr anchorCtr="0" anchor="t" bIns="0" lIns="0" spcFirstLastPara="1" rIns="0" wrap="square" tIns="0">
            <a:spAutoFit/>
          </a:bodyPr>
          <a:lstStyle/>
          <a:p>
            <a:pPr indent="0" lvl="0" marL="0" rtl="0" algn="r">
              <a:spcBef>
                <a:spcPts val="0"/>
              </a:spcBef>
              <a:spcAft>
                <a:spcPts val="0"/>
              </a:spcAft>
              <a:buNone/>
            </a:pPr>
            <a:r>
              <a:rPr lang="en" sz="800">
                <a:solidFill>
                  <a:srgbClr val="442D23"/>
                </a:solidFill>
                <a:latin typeface="EB Garamond ExtraBold"/>
                <a:ea typeface="EB Garamond ExtraBold"/>
                <a:cs typeface="EB Garamond ExtraBold"/>
                <a:sym typeface="EB Garamond ExtraBold"/>
              </a:rPr>
              <a:t>SATURDAY, JUNE 12, 1926</a:t>
            </a:r>
            <a:endParaRPr sz="800">
              <a:solidFill>
                <a:srgbClr val="442D23"/>
              </a:solidFill>
              <a:latin typeface="EB Garamond ExtraBold"/>
              <a:ea typeface="EB Garamond ExtraBold"/>
              <a:cs typeface="EB Garamond ExtraBold"/>
              <a:sym typeface="EB Garamond ExtraBold"/>
            </a:endParaRPr>
          </a:p>
        </p:txBody>
      </p:sp>
      <p:cxnSp>
        <p:nvCxnSpPr>
          <p:cNvPr id="114" name="Google Shape;114;p14"/>
          <p:cNvCxnSpPr/>
          <p:nvPr/>
        </p:nvCxnSpPr>
        <p:spPr>
          <a:xfrm>
            <a:off x="280800" y="452400"/>
            <a:ext cx="4924800" cy="0"/>
          </a:xfrm>
          <a:prstGeom prst="straightConnector1">
            <a:avLst/>
          </a:prstGeom>
          <a:noFill/>
          <a:ln cap="flat" cmpd="sng" w="9525">
            <a:solidFill>
              <a:srgbClr val="442D23"/>
            </a:solidFill>
            <a:prstDash val="solid"/>
            <a:round/>
            <a:headEnd len="med" w="med" type="none"/>
            <a:tailEnd len="med" w="med" type="none"/>
          </a:ln>
        </p:spPr>
      </p:cxnSp>
      <p:sp>
        <p:nvSpPr>
          <p:cNvPr id="115" name="Google Shape;115;p14"/>
          <p:cNvSpPr txBox="1"/>
          <p:nvPr/>
        </p:nvSpPr>
        <p:spPr>
          <a:xfrm>
            <a:off x="280800" y="301475"/>
            <a:ext cx="14826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800">
                <a:solidFill>
                  <a:srgbClr val="442D23"/>
                </a:solidFill>
                <a:latin typeface="EB Garamond ExtraBold"/>
                <a:ea typeface="EB Garamond ExtraBold"/>
                <a:cs typeface="EB Garamond ExtraBold"/>
                <a:sym typeface="EB Garamond ExtraBold"/>
              </a:rPr>
              <a:t>VOL. XXVII — NO. 184</a:t>
            </a:r>
            <a:endParaRPr sz="800">
              <a:solidFill>
                <a:srgbClr val="442D23"/>
              </a:solidFill>
              <a:latin typeface="EB Garamond ExtraBold"/>
              <a:ea typeface="EB Garamond ExtraBold"/>
              <a:cs typeface="EB Garamond ExtraBold"/>
              <a:sym typeface="EB Garamond ExtraBold"/>
            </a:endParaRPr>
          </a:p>
        </p:txBody>
      </p:sp>
      <p:sp>
        <p:nvSpPr>
          <p:cNvPr id="116" name="Google Shape;116;p14"/>
          <p:cNvSpPr txBox="1"/>
          <p:nvPr/>
        </p:nvSpPr>
        <p:spPr>
          <a:xfrm>
            <a:off x="3723000" y="301475"/>
            <a:ext cx="1482600" cy="123000"/>
          </a:xfrm>
          <a:prstGeom prst="rect">
            <a:avLst/>
          </a:prstGeom>
          <a:noFill/>
          <a:ln>
            <a:noFill/>
          </a:ln>
        </p:spPr>
        <p:txBody>
          <a:bodyPr anchorCtr="0" anchor="t" bIns="0" lIns="0" spcFirstLastPara="1" rIns="0" wrap="square" tIns="0">
            <a:spAutoFit/>
          </a:bodyPr>
          <a:lstStyle/>
          <a:p>
            <a:pPr indent="0" lvl="0" marL="0" rtl="0" algn="r">
              <a:spcBef>
                <a:spcPts val="0"/>
              </a:spcBef>
              <a:spcAft>
                <a:spcPts val="0"/>
              </a:spcAft>
              <a:buNone/>
            </a:pPr>
            <a:r>
              <a:rPr lang="en" sz="800">
                <a:solidFill>
                  <a:srgbClr val="442D23"/>
                </a:solidFill>
                <a:latin typeface="EB Garamond ExtraBold"/>
                <a:ea typeface="EB Garamond ExtraBold"/>
                <a:cs typeface="EB Garamond ExtraBold"/>
                <a:sym typeface="EB Garamond ExtraBold"/>
              </a:rPr>
              <a:t>SATURDAY, JUNE 12, 1926</a:t>
            </a:r>
            <a:endParaRPr sz="800">
              <a:solidFill>
                <a:srgbClr val="442D23"/>
              </a:solidFill>
              <a:latin typeface="EB Garamond ExtraBold"/>
              <a:ea typeface="EB Garamond ExtraBold"/>
              <a:cs typeface="EB Garamond ExtraBold"/>
              <a:sym typeface="EB Garamond ExtraBold"/>
            </a:endParaRPr>
          </a:p>
        </p:txBody>
      </p:sp>
      <p:sp>
        <p:nvSpPr>
          <p:cNvPr id="117" name="Google Shape;117;p14"/>
          <p:cNvSpPr txBox="1"/>
          <p:nvPr/>
        </p:nvSpPr>
        <p:spPr>
          <a:xfrm>
            <a:off x="3286201" y="1208902"/>
            <a:ext cx="922200" cy="2308800"/>
          </a:xfrm>
          <a:prstGeom prst="rect">
            <a:avLst/>
          </a:prstGeom>
          <a:noFill/>
          <a:ln>
            <a:noFill/>
          </a:ln>
        </p:spPr>
        <p:txBody>
          <a:bodyPr anchorCtr="0" anchor="t" bIns="0" lIns="0" spcFirstLastPara="1" rIns="0" wrap="square" tIns="0">
            <a:spAutoFit/>
          </a:bodyPr>
          <a:lstStyle/>
          <a:p>
            <a:pPr indent="0" lvl="0" marL="0" rtl="0" algn="just">
              <a:spcBef>
                <a:spcPts val="0"/>
              </a:spcBef>
              <a:spcAft>
                <a:spcPts val="0"/>
              </a:spcAft>
              <a:buNone/>
            </a:pPr>
            <a:r>
              <a:rPr b="1" lang="en" sz="600">
                <a:solidFill>
                  <a:srgbClr val="442D23"/>
                </a:solidFill>
                <a:latin typeface="Spectral"/>
                <a:ea typeface="Spectral"/>
                <a:cs typeface="Spectral"/>
                <a:sym typeface="Spectral"/>
              </a:rPr>
              <a:t>faucibus cursus. Cras tincidunt libero non arcu sollicitudin, eget luctus purus tempor. Quisque vitae lectus vel augue tristique faucibus. Praesent dignissim risus at augue malesuada, sed convallis lorem laoreet.</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rPr b="1" lang="en" sz="600">
                <a:solidFill>
                  <a:srgbClr val="442D23"/>
                </a:solidFill>
                <a:latin typeface="Spectral"/>
                <a:ea typeface="Spectral"/>
                <a:cs typeface="Spectral"/>
                <a:sym typeface="Spectral"/>
              </a:rPr>
              <a:t>Suspendisse eget purus sed sapien posuere gravida. Aenean volutpat tortor in magna consequat, ac viverra sapien placerat. Duis tincidunt mauris eget turpis malesuada, sed cursus ipsum fermentum. Sed non justo sed lectus egestas facilisis. Vivamus </a:t>
            </a:r>
            <a:r>
              <a:rPr b="1" lang="en" sz="600">
                <a:solidFill>
                  <a:srgbClr val="442D23"/>
                </a:solidFill>
                <a:latin typeface="Spectral"/>
                <a:ea typeface="Spectral"/>
                <a:cs typeface="Spectral"/>
                <a:sym typeface="Spectral"/>
              </a:rPr>
              <a:t>Integer eu tortor vitae lectus faucibus fermentum. Fusce a nisl non metus gravida </a:t>
            </a:r>
            <a:endParaRPr b="1" sz="600">
              <a:solidFill>
                <a:srgbClr val="442D23"/>
              </a:solidFill>
              <a:latin typeface="Spectral"/>
              <a:ea typeface="Spectral"/>
              <a:cs typeface="Spectral"/>
              <a:sym typeface="Spectral"/>
            </a:endParaRPr>
          </a:p>
        </p:txBody>
      </p:sp>
      <p:sp>
        <p:nvSpPr>
          <p:cNvPr id="118" name="Google Shape;118;p14"/>
          <p:cNvSpPr txBox="1"/>
          <p:nvPr/>
        </p:nvSpPr>
        <p:spPr>
          <a:xfrm>
            <a:off x="4283400" y="1208902"/>
            <a:ext cx="922200" cy="2308800"/>
          </a:xfrm>
          <a:prstGeom prst="rect">
            <a:avLst/>
          </a:prstGeom>
          <a:noFill/>
          <a:ln>
            <a:noFill/>
          </a:ln>
        </p:spPr>
        <p:txBody>
          <a:bodyPr anchorCtr="0" anchor="t" bIns="0" lIns="0" spcFirstLastPara="1" rIns="0" wrap="square" tIns="0">
            <a:spAutoFit/>
          </a:bodyPr>
          <a:lstStyle/>
          <a:p>
            <a:pPr indent="0" lvl="0" marL="0" rtl="0" algn="just">
              <a:spcBef>
                <a:spcPts val="0"/>
              </a:spcBef>
              <a:spcAft>
                <a:spcPts val="0"/>
              </a:spcAft>
              <a:buNone/>
            </a:pPr>
            <a:r>
              <a:rPr b="1" lang="en" sz="600">
                <a:solidFill>
                  <a:srgbClr val="442D23"/>
                </a:solidFill>
                <a:latin typeface="Spectral"/>
                <a:ea typeface="Spectral"/>
                <a:cs typeface="Spectral"/>
                <a:sym typeface="Spectral"/>
              </a:rPr>
              <a:t>Integer eu tortor vitae lectus faucibus fermentum. Fusce a nisl non metus gravida pulvinar. Praesent nec sapien vitae risus aliquet dignissim. Nam euismod nisi at felis tempor, at feugiat lorem blandit. Vivamus suscipit augue vel justo interdum, sed consequat risus interdum. Nulla nec velit et libero malesuada fermentum.</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rPr b="1" lang="en" sz="600">
                <a:solidFill>
                  <a:srgbClr val="442D23"/>
                </a:solidFill>
                <a:latin typeface="Spectral"/>
                <a:ea typeface="Spectral"/>
                <a:cs typeface="Spectral"/>
                <a:sym typeface="Spectral"/>
              </a:rPr>
              <a:t>Mauris viverra orci sed sem volutpat, vitae ultrices turpis gravida. Curabitur feugiat ligula et augue vulputate, in cursus purus consequat. Integer </a:t>
            </a:r>
            <a:r>
              <a:rPr b="1" lang="en" sz="600">
                <a:solidFill>
                  <a:srgbClr val="442D23"/>
                </a:solidFill>
                <a:latin typeface="Spectral"/>
                <a:ea typeface="Spectral"/>
                <a:cs typeface="Spectral"/>
                <a:sym typeface="Spectral"/>
              </a:rPr>
              <a:t>faucibus cursus. Cras tincidunt libero non arcu sollicitudin, eget luctus purus tempor.</a:t>
            </a:r>
            <a:endParaRPr b="1" sz="600">
              <a:solidFill>
                <a:srgbClr val="442D23"/>
              </a:solidFill>
              <a:latin typeface="Spectral"/>
              <a:ea typeface="Spectral"/>
              <a:cs typeface="Spectral"/>
              <a:sym typeface="Spectral"/>
            </a:endParaRPr>
          </a:p>
        </p:txBody>
      </p:sp>
      <p:sp>
        <p:nvSpPr>
          <p:cNvPr id="119" name="Google Shape;119;p14"/>
          <p:cNvSpPr txBox="1"/>
          <p:nvPr/>
        </p:nvSpPr>
        <p:spPr>
          <a:xfrm>
            <a:off x="280800" y="1208900"/>
            <a:ext cx="922200" cy="2308800"/>
          </a:xfrm>
          <a:prstGeom prst="rect">
            <a:avLst/>
          </a:prstGeom>
          <a:noFill/>
          <a:ln>
            <a:noFill/>
          </a:ln>
        </p:spPr>
        <p:txBody>
          <a:bodyPr anchorCtr="0" anchor="t" bIns="0" lIns="0" spcFirstLastPara="1" rIns="0" wrap="square" tIns="0">
            <a:spAutoFit/>
          </a:bodyPr>
          <a:lstStyle/>
          <a:p>
            <a:pPr indent="0" lvl="0" marL="0" rtl="0" algn="just">
              <a:lnSpc>
                <a:spcPct val="100000"/>
              </a:lnSpc>
              <a:spcBef>
                <a:spcPts val="0"/>
              </a:spcBef>
              <a:spcAft>
                <a:spcPts val="0"/>
              </a:spcAft>
              <a:buNone/>
            </a:pPr>
            <a:r>
              <a:rPr b="1" lang="en" sz="600">
                <a:solidFill>
                  <a:srgbClr val="442D23"/>
                </a:solidFill>
                <a:latin typeface="Spectral"/>
                <a:ea typeface="Spectral"/>
                <a:cs typeface="Spectral"/>
                <a:sym typeface="Spectral"/>
              </a:rPr>
              <a:t>Lorem ipsum dolor sit amet, consectetur adipiscing elit. Vestibulum at magna non libero tincidunt posuere. Integer in augue sed sapien convallis suscipit. Donec volutpat, turpis sed facilisis tristique, orci urna posuere nibh, sed viverra mauris velit vitae lectus. Praesent dignissim, ligula nec pellentesque ultrices, erat augue malesuada sem, quis ullamcorper lacus nunc sed massa. Sed ac libero vitae purus ultrices tristique. Aliquam erat volutpat. Integer malesuada tortor ut sapien feugiat, a luctus sapien faucibus. </a:t>
            </a:r>
            <a:endParaRPr b="1" sz="600">
              <a:solidFill>
                <a:srgbClr val="442D23"/>
              </a:solidFill>
              <a:latin typeface="Spectral"/>
              <a:ea typeface="Spectral"/>
              <a:cs typeface="Spectral"/>
              <a:sym typeface="Spectral"/>
            </a:endParaRPr>
          </a:p>
          <a:p>
            <a:pPr indent="0" lvl="0" marL="0" rtl="0" algn="just">
              <a:lnSpc>
                <a:spcPct val="100000"/>
              </a:lnSpc>
              <a:spcBef>
                <a:spcPts val="0"/>
              </a:spcBef>
              <a:spcAft>
                <a:spcPts val="0"/>
              </a:spcAft>
              <a:buNone/>
            </a:pPr>
            <a:r>
              <a:rPr b="1" lang="en" sz="600">
                <a:solidFill>
                  <a:srgbClr val="442D23"/>
                </a:solidFill>
                <a:latin typeface="Spectral"/>
                <a:ea typeface="Spectral"/>
                <a:cs typeface="Spectral"/>
                <a:sym typeface="Spectral"/>
              </a:rPr>
              <a:t>Curabitur faucibus sem sit tristique mauris vel </a:t>
            </a:r>
            <a:endParaRPr b="1" sz="600">
              <a:solidFill>
                <a:srgbClr val="442D23"/>
              </a:solidFill>
              <a:latin typeface="Spectral"/>
              <a:ea typeface="Spectral"/>
              <a:cs typeface="Spectral"/>
              <a:sym typeface="Spectral"/>
            </a:endParaRPr>
          </a:p>
        </p:txBody>
      </p:sp>
      <p:sp>
        <p:nvSpPr>
          <p:cNvPr id="120" name="Google Shape;120;p14"/>
          <p:cNvSpPr txBox="1"/>
          <p:nvPr/>
        </p:nvSpPr>
        <p:spPr>
          <a:xfrm>
            <a:off x="280800" y="523100"/>
            <a:ext cx="4924800" cy="323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2100">
                <a:solidFill>
                  <a:srgbClr val="442D23"/>
                </a:solidFill>
                <a:latin typeface="Spectral"/>
                <a:ea typeface="Spectral"/>
                <a:cs typeface="Spectral"/>
                <a:sym typeface="Spectral"/>
              </a:rPr>
              <a:t>HARBOR EXPANSION COMPLETED</a:t>
            </a:r>
            <a:endParaRPr b="1" sz="2100">
              <a:solidFill>
                <a:srgbClr val="442D23"/>
              </a:solidFill>
              <a:latin typeface="Spectral"/>
              <a:ea typeface="Spectral"/>
              <a:cs typeface="Spectral"/>
              <a:sym typeface="Spectral"/>
            </a:endParaRPr>
          </a:p>
        </p:txBody>
      </p:sp>
      <p:sp>
        <p:nvSpPr>
          <p:cNvPr id="121" name="Google Shape;121;p14"/>
          <p:cNvSpPr txBox="1"/>
          <p:nvPr/>
        </p:nvSpPr>
        <p:spPr>
          <a:xfrm>
            <a:off x="280800" y="916900"/>
            <a:ext cx="4924800" cy="1848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rPr b="1" lang="en" sz="1200">
                <a:solidFill>
                  <a:srgbClr val="442D23"/>
                </a:solidFill>
                <a:latin typeface="Spectral"/>
                <a:ea typeface="Spectral"/>
                <a:cs typeface="Spectral"/>
                <a:sym typeface="Spectral"/>
              </a:rPr>
              <a:t>“New shipping routes expected to boost trade activity”</a:t>
            </a:r>
            <a:endParaRPr b="1" sz="1200">
              <a:solidFill>
                <a:srgbClr val="442D23"/>
              </a:solidFill>
              <a:latin typeface="Spectral"/>
              <a:ea typeface="Spectral"/>
              <a:cs typeface="Spectral"/>
              <a:sym typeface="Spectral"/>
            </a:endParaRPr>
          </a:p>
        </p:txBody>
      </p:sp>
      <p:sp>
        <p:nvSpPr>
          <p:cNvPr id="122" name="Google Shape;122;p14"/>
          <p:cNvSpPr txBox="1"/>
          <p:nvPr/>
        </p:nvSpPr>
        <p:spPr>
          <a:xfrm>
            <a:off x="3304514" y="4143277"/>
            <a:ext cx="868500" cy="3047700"/>
          </a:xfrm>
          <a:prstGeom prst="rect">
            <a:avLst/>
          </a:prstGeom>
          <a:noFill/>
          <a:ln>
            <a:noFill/>
          </a:ln>
        </p:spPr>
        <p:txBody>
          <a:bodyPr anchorCtr="0" anchor="t" bIns="0" lIns="0" spcFirstLastPara="1" rIns="0" wrap="square" tIns="0">
            <a:spAutoFit/>
          </a:bodyPr>
          <a:lstStyle/>
          <a:p>
            <a:pPr indent="0" lvl="0" marL="0" rtl="0" algn="just">
              <a:spcBef>
                <a:spcPts val="0"/>
              </a:spcBef>
              <a:spcAft>
                <a:spcPts val="0"/>
              </a:spcAft>
              <a:buNone/>
            </a:pPr>
            <a:r>
              <a:rPr b="1" lang="en" sz="600">
                <a:solidFill>
                  <a:srgbClr val="442D23"/>
                </a:solidFill>
                <a:latin typeface="Spectral"/>
                <a:ea typeface="Spectral"/>
                <a:cs typeface="Spectral"/>
                <a:sym typeface="Spectral"/>
              </a:rPr>
              <a:t>Aenean </a:t>
            </a:r>
            <a:r>
              <a:rPr b="1" lang="en" sz="600">
                <a:solidFill>
                  <a:srgbClr val="442D23"/>
                </a:solidFill>
                <a:latin typeface="Spectral"/>
                <a:ea typeface="Spectral"/>
                <a:cs typeface="Spectral"/>
                <a:sym typeface="Spectral"/>
              </a:rPr>
              <a:t>faucibus cursus. Cras tincidunt libero non arcu sollicitudin, eget luctus purus tempor. Quisque vitae lectus vel augue tristique faucibus. Praesent dignissim risus at augue malesuada, sed convallis lorem laoreet.</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rPr b="1" lang="en" sz="600">
                <a:solidFill>
                  <a:srgbClr val="442D23"/>
                </a:solidFill>
                <a:latin typeface="Spectral"/>
                <a:ea typeface="Spectral"/>
                <a:cs typeface="Spectral"/>
                <a:sym typeface="Spectral"/>
              </a:rPr>
              <a:t>Suspendisse eget purus sed sapien posuere gravida. Aenean volutpat tortor in magna consequat, ac viverra sapien placerat. Duis tincidunt mauris eget turpis malesuada, sed cursus ipsum fermentum. Sed non justo sed lectus egestas facilisis. Vivamus </a:t>
            </a:r>
            <a:r>
              <a:rPr b="1" lang="en" sz="600">
                <a:solidFill>
                  <a:srgbClr val="442D23"/>
                </a:solidFill>
                <a:latin typeface="Spectral"/>
                <a:ea typeface="Spectral"/>
                <a:cs typeface="Spectral"/>
                <a:sym typeface="Spectral"/>
              </a:rPr>
              <a:t>Sed faucibus nisi vitae justo tempor, vitae feugiat erat tincidunt. Vestibulum finibus massa sed ligula efficitur, non viverra metus egestas. Fusce tristique mauris vel risus luctus, nec feugiat nunc bibendum.</a:t>
            </a:r>
            <a:endParaRPr b="1" sz="600">
              <a:solidFill>
                <a:srgbClr val="442D23"/>
              </a:solidFill>
              <a:latin typeface="Spectral"/>
              <a:ea typeface="Spectral"/>
              <a:cs typeface="Spectral"/>
              <a:sym typeface="Spectral"/>
            </a:endParaRPr>
          </a:p>
        </p:txBody>
      </p:sp>
      <p:sp>
        <p:nvSpPr>
          <p:cNvPr id="123" name="Google Shape;123;p14"/>
          <p:cNvSpPr txBox="1"/>
          <p:nvPr/>
        </p:nvSpPr>
        <p:spPr>
          <a:xfrm>
            <a:off x="4243544" y="4143277"/>
            <a:ext cx="868500" cy="3140100"/>
          </a:xfrm>
          <a:prstGeom prst="rect">
            <a:avLst/>
          </a:prstGeom>
          <a:noFill/>
          <a:ln>
            <a:noFill/>
          </a:ln>
        </p:spPr>
        <p:txBody>
          <a:bodyPr anchorCtr="0" anchor="t" bIns="0" lIns="0" spcFirstLastPara="1" rIns="0" wrap="square" tIns="0">
            <a:spAutoFit/>
          </a:bodyPr>
          <a:lstStyle/>
          <a:p>
            <a:pPr indent="0" lvl="0" marL="0" rtl="0" algn="just">
              <a:spcBef>
                <a:spcPts val="0"/>
              </a:spcBef>
              <a:spcAft>
                <a:spcPts val="0"/>
              </a:spcAft>
              <a:buClr>
                <a:schemeClr val="dk1"/>
              </a:buClr>
              <a:buSzPts val="1100"/>
              <a:buFont typeface="Arial"/>
              <a:buNone/>
            </a:pPr>
            <a:r>
              <a:rPr b="1" lang="en" sz="600">
                <a:solidFill>
                  <a:srgbClr val="442D23"/>
                </a:solidFill>
                <a:latin typeface="Spectral"/>
                <a:ea typeface="Spectral"/>
                <a:cs typeface="Spectral"/>
                <a:sym typeface="Spectral"/>
              </a:rPr>
              <a:t>Cras tincidunt libero non arcu faucibus cursus. Cras tincidunt libero non arcu sollicitudin, eget luctus purus tempor. Quisque vitae lectus vel augue tristique faucibus. Praesent dignissim risus at augue malesuada, sed convallis lorem laoreet.</a:t>
            </a:r>
            <a:endParaRPr b="1" sz="600">
              <a:solidFill>
                <a:srgbClr val="442D23"/>
              </a:solidFill>
              <a:latin typeface="Spectral"/>
              <a:ea typeface="Spectral"/>
              <a:cs typeface="Spectral"/>
              <a:sym typeface="Spectral"/>
            </a:endParaRPr>
          </a:p>
          <a:p>
            <a:pPr indent="0" lvl="0" marL="0" rtl="0" algn="just">
              <a:spcBef>
                <a:spcPts val="0"/>
              </a:spcBef>
              <a:spcAft>
                <a:spcPts val="0"/>
              </a:spcAft>
              <a:buClr>
                <a:schemeClr val="dk1"/>
              </a:buClr>
              <a:buSzPts val="1100"/>
              <a:buFont typeface="Arial"/>
              <a:buNone/>
            </a:pPr>
            <a:r>
              <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rPr b="1" lang="en" sz="600">
                <a:solidFill>
                  <a:srgbClr val="442D23"/>
                </a:solidFill>
                <a:latin typeface="Spectral"/>
                <a:ea typeface="Spectral"/>
                <a:cs typeface="Spectral"/>
                <a:sym typeface="Spectral"/>
              </a:rPr>
              <a:t>Suspendisse eget purus sed sapien posuere gravida. Aenean faucibus cursus. Cras tincidunt libero non arcu sollicitudin, eget luctus purus tempor. Quisque vitae lectus vel augue tristique faucibus. Praesent dignissim risus at augue malesuada, sed convallis lorem laoreet.</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t/>
            </a:r>
            <a:endParaRPr b="1" sz="600">
              <a:solidFill>
                <a:srgbClr val="442D23"/>
              </a:solidFill>
              <a:latin typeface="Spectral"/>
              <a:ea typeface="Spectral"/>
              <a:cs typeface="Spectral"/>
              <a:sym typeface="Spectral"/>
            </a:endParaRPr>
          </a:p>
          <a:p>
            <a:pPr indent="0" lvl="0" marL="0" rtl="0" algn="just">
              <a:spcBef>
                <a:spcPts val="0"/>
              </a:spcBef>
              <a:spcAft>
                <a:spcPts val="0"/>
              </a:spcAft>
              <a:buClr>
                <a:schemeClr val="dk1"/>
              </a:buClr>
              <a:buSzPts val="1100"/>
              <a:buFont typeface="Arial"/>
              <a:buNone/>
            </a:pPr>
            <a:r>
              <a:rPr b="1" lang="en" sz="600">
                <a:solidFill>
                  <a:srgbClr val="442D23"/>
                </a:solidFill>
                <a:latin typeface="Spectral"/>
                <a:ea typeface="Spectral"/>
                <a:cs typeface="Spectral"/>
                <a:sym typeface="Spectral"/>
              </a:rPr>
              <a:t>Suspendisse eget purus sed sapien posuere gravida. Aenean volutpat tortor in magna consequat, ac viverra sapien placerat. Duis tincidunt mauris eget turpis malesuada.</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t/>
            </a:r>
            <a:endParaRPr b="1" sz="600">
              <a:solidFill>
                <a:srgbClr val="442D23"/>
              </a:solidFill>
              <a:latin typeface="Spectral"/>
              <a:ea typeface="Spectral"/>
              <a:cs typeface="Spectral"/>
              <a:sym typeface="Spectral"/>
            </a:endParaRPr>
          </a:p>
        </p:txBody>
      </p:sp>
      <p:sp>
        <p:nvSpPr>
          <p:cNvPr id="124" name="Google Shape;124;p14"/>
          <p:cNvSpPr txBox="1"/>
          <p:nvPr/>
        </p:nvSpPr>
        <p:spPr>
          <a:xfrm>
            <a:off x="2370050" y="4143275"/>
            <a:ext cx="868500" cy="3047700"/>
          </a:xfrm>
          <a:prstGeom prst="rect">
            <a:avLst/>
          </a:prstGeom>
          <a:noFill/>
          <a:ln>
            <a:noFill/>
          </a:ln>
        </p:spPr>
        <p:txBody>
          <a:bodyPr anchorCtr="0" anchor="t" bIns="0" lIns="0" spcFirstLastPara="1" rIns="0" wrap="square" tIns="0">
            <a:spAutoFit/>
          </a:bodyPr>
          <a:lstStyle/>
          <a:p>
            <a:pPr indent="0" lvl="0" marL="0" rtl="0" algn="just">
              <a:spcBef>
                <a:spcPts val="0"/>
              </a:spcBef>
              <a:spcAft>
                <a:spcPts val="0"/>
              </a:spcAft>
              <a:buNone/>
            </a:pPr>
            <a:r>
              <a:rPr b="1" lang="en" sz="600">
                <a:solidFill>
                  <a:srgbClr val="442D23"/>
                </a:solidFill>
                <a:latin typeface="Spectral"/>
                <a:ea typeface="Spectral"/>
                <a:cs typeface="Spectral"/>
                <a:sym typeface="Spectral"/>
              </a:rPr>
              <a:t>Sed faucibus nisi vitae justo tempor, vitae feugiat erat tincidunt. Vestibulum finibus massa sed ligula efficitur, non viverra metus egestas. Fusce tristique mauris vel risus luctus, nec feugiat nunc bibendum.</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rPr b="1" lang="en" sz="600">
                <a:solidFill>
                  <a:srgbClr val="442D23"/>
                </a:solidFill>
                <a:latin typeface="Spectral"/>
                <a:ea typeface="Spectral"/>
                <a:cs typeface="Spectral"/>
                <a:sym typeface="Spectral"/>
              </a:rPr>
              <a:t>Donec condimentum lacus et purus varius, quis feugiat erat volutpat. Morbi vel enim non urna malesuada faucibus. Integer sit amet ex ac erat faucibus cursus. Cras tincidunt libero non arcu </a:t>
            </a:r>
            <a:r>
              <a:rPr b="1" lang="en" sz="600">
                <a:solidFill>
                  <a:srgbClr val="442D23"/>
                </a:solidFill>
                <a:latin typeface="Spectral"/>
                <a:ea typeface="Spectral"/>
                <a:cs typeface="Spectral"/>
                <a:sym typeface="Spectral"/>
              </a:rPr>
              <a:t>faucibus cursus. Cras tincidunt libero non arcu sollicitudin, eget luctus purus tempor. Quisque vitae lectus vel augue tristique faucibus. Praesent dignissim risus at augue malesuada, sed convallis lorem laoreet.</a:t>
            </a:r>
            <a:endParaRPr b="1" sz="600">
              <a:solidFill>
                <a:srgbClr val="442D23"/>
              </a:solidFill>
              <a:latin typeface="Spectral"/>
              <a:ea typeface="Spectral"/>
              <a:cs typeface="Spectral"/>
              <a:sym typeface="Spectral"/>
            </a:endParaRPr>
          </a:p>
          <a:p>
            <a:pPr indent="0" lvl="0" marL="0" rtl="0" algn="just">
              <a:spcBef>
                <a:spcPts val="0"/>
              </a:spcBef>
              <a:spcAft>
                <a:spcPts val="0"/>
              </a:spcAft>
              <a:buClr>
                <a:schemeClr val="dk1"/>
              </a:buClr>
              <a:buSzPts val="1100"/>
              <a:buFont typeface="Arial"/>
              <a:buNone/>
            </a:pPr>
            <a:r>
              <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rPr b="1" lang="en" sz="600">
                <a:solidFill>
                  <a:srgbClr val="442D23"/>
                </a:solidFill>
                <a:latin typeface="Spectral"/>
                <a:ea typeface="Spectral"/>
                <a:cs typeface="Spectral"/>
                <a:sym typeface="Spectral"/>
              </a:rPr>
              <a:t>Suspendisse eget purus sed sapien posuere gravida. </a:t>
            </a:r>
            <a:endParaRPr b="1" sz="600">
              <a:solidFill>
                <a:srgbClr val="442D23"/>
              </a:solidFill>
              <a:latin typeface="Spectral"/>
              <a:ea typeface="Spectral"/>
              <a:cs typeface="Spectral"/>
              <a:sym typeface="Spectral"/>
            </a:endParaRPr>
          </a:p>
        </p:txBody>
      </p:sp>
      <p:sp>
        <p:nvSpPr>
          <p:cNvPr id="125" name="Google Shape;125;p14"/>
          <p:cNvSpPr txBox="1"/>
          <p:nvPr/>
        </p:nvSpPr>
        <p:spPr>
          <a:xfrm>
            <a:off x="2293850" y="3893450"/>
            <a:ext cx="2911800" cy="2001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None/>
            </a:pPr>
            <a:r>
              <a:rPr b="1" lang="en" sz="1300">
                <a:solidFill>
                  <a:srgbClr val="442D23"/>
                </a:solidFill>
                <a:latin typeface="Spectral"/>
                <a:ea typeface="Spectral"/>
                <a:cs typeface="Spectral"/>
                <a:sym typeface="Spectral"/>
              </a:rPr>
              <a:t>WINTER BALL OPENS TONIGHT</a:t>
            </a:r>
            <a:endParaRPr b="1" sz="1300">
              <a:solidFill>
                <a:srgbClr val="442D23"/>
              </a:solidFill>
              <a:latin typeface="Spectral"/>
              <a:ea typeface="Spectral"/>
              <a:cs typeface="Spectral"/>
              <a:sym typeface="Spectral"/>
            </a:endParaRPr>
          </a:p>
        </p:txBody>
      </p:sp>
      <p:cxnSp>
        <p:nvCxnSpPr>
          <p:cNvPr id="126" name="Google Shape;126;p14"/>
          <p:cNvCxnSpPr/>
          <p:nvPr/>
        </p:nvCxnSpPr>
        <p:spPr>
          <a:xfrm>
            <a:off x="280800" y="3648047"/>
            <a:ext cx="4924800" cy="0"/>
          </a:xfrm>
          <a:prstGeom prst="straightConnector1">
            <a:avLst/>
          </a:prstGeom>
          <a:noFill/>
          <a:ln cap="flat" cmpd="sng" w="9525">
            <a:solidFill>
              <a:srgbClr val="442D23"/>
            </a:solidFill>
            <a:prstDash val="solid"/>
            <a:round/>
            <a:headEnd len="med" w="med" type="none"/>
            <a:tailEnd len="med" w="med" type="none"/>
          </a:ln>
        </p:spPr>
      </p:cxnSp>
      <p:cxnSp>
        <p:nvCxnSpPr>
          <p:cNvPr id="127" name="Google Shape;127;p14"/>
          <p:cNvCxnSpPr/>
          <p:nvPr/>
        </p:nvCxnSpPr>
        <p:spPr>
          <a:xfrm>
            <a:off x="280800" y="3732572"/>
            <a:ext cx="4924800" cy="0"/>
          </a:xfrm>
          <a:prstGeom prst="straightConnector1">
            <a:avLst/>
          </a:prstGeom>
          <a:noFill/>
          <a:ln cap="flat" cmpd="sng" w="9525">
            <a:solidFill>
              <a:srgbClr val="442D23"/>
            </a:solidFill>
            <a:prstDash val="solid"/>
            <a:round/>
            <a:headEnd len="med" w="med" type="none"/>
            <a:tailEnd len="med" w="med" type="none"/>
          </a:ln>
        </p:spPr>
      </p:cxnSp>
      <p:grpSp>
        <p:nvGrpSpPr>
          <p:cNvPr id="128" name="Google Shape;128;p14"/>
          <p:cNvGrpSpPr/>
          <p:nvPr/>
        </p:nvGrpSpPr>
        <p:grpSpPr>
          <a:xfrm>
            <a:off x="280800" y="5647250"/>
            <a:ext cx="1927200" cy="1612200"/>
            <a:chOff x="280800" y="5647250"/>
            <a:chExt cx="1927200" cy="1612200"/>
          </a:xfrm>
        </p:grpSpPr>
        <p:sp>
          <p:nvSpPr>
            <p:cNvPr id="129" name="Google Shape;129;p14"/>
            <p:cNvSpPr/>
            <p:nvPr/>
          </p:nvSpPr>
          <p:spPr>
            <a:xfrm>
              <a:off x="280800" y="5647250"/>
              <a:ext cx="1927200" cy="1612200"/>
            </a:xfrm>
            <a:prstGeom prst="rect">
              <a:avLst/>
            </a:prstGeom>
            <a:noFill/>
            <a:ln cap="flat" cmpd="sng" w="9525">
              <a:solidFill>
                <a:srgbClr val="442D2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30" name="Google Shape;130;p14" title="Ресурс 1@2x.png"/>
            <p:cNvPicPr preferRelativeResize="0"/>
            <p:nvPr/>
          </p:nvPicPr>
          <p:blipFill rotWithShape="1">
            <a:blip r:embed="rId4">
              <a:alphaModFix/>
            </a:blip>
            <a:srcRect b="8598" l="7608" r="22594" t="8415"/>
            <a:stretch/>
          </p:blipFill>
          <p:spPr>
            <a:xfrm>
              <a:off x="351250" y="5719575"/>
              <a:ext cx="1786300" cy="1467550"/>
            </a:xfrm>
            <a:prstGeom prst="rect">
              <a:avLst/>
            </a:prstGeom>
            <a:noFill/>
            <a:ln>
              <a:noFill/>
            </a:ln>
          </p:spPr>
        </p:pic>
      </p:grpSp>
      <p:grpSp>
        <p:nvGrpSpPr>
          <p:cNvPr id="131" name="Google Shape;131;p14"/>
          <p:cNvGrpSpPr/>
          <p:nvPr/>
        </p:nvGrpSpPr>
        <p:grpSpPr>
          <a:xfrm>
            <a:off x="280800" y="3817100"/>
            <a:ext cx="1927200" cy="1661100"/>
            <a:chOff x="280800" y="3817100"/>
            <a:chExt cx="1927200" cy="1661100"/>
          </a:xfrm>
        </p:grpSpPr>
        <p:sp>
          <p:nvSpPr>
            <p:cNvPr id="132" name="Google Shape;132;p14"/>
            <p:cNvSpPr/>
            <p:nvPr/>
          </p:nvSpPr>
          <p:spPr>
            <a:xfrm>
              <a:off x="280800" y="3817100"/>
              <a:ext cx="1927200" cy="1661100"/>
            </a:xfrm>
            <a:prstGeom prst="rect">
              <a:avLst/>
            </a:prstGeom>
            <a:noFill/>
            <a:ln cap="flat" cmpd="sng" w="9525">
              <a:solidFill>
                <a:srgbClr val="442D2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33" name="Google Shape;133;p14" title="Ресурс 2@2x.png"/>
            <p:cNvPicPr preferRelativeResize="0"/>
            <p:nvPr/>
          </p:nvPicPr>
          <p:blipFill rotWithShape="1">
            <a:blip r:embed="rId5">
              <a:alphaModFix/>
            </a:blip>
            <a:srcRect b="3201" l="19666" r="10375" t="11671"/>
            <a:stretch/>
          </p:blipFill>
          <p:spPr>
            <a:xfrm>
              <a:off x="349250" y="3891675"/>
              <a:ext cx="1790300" cy="1511950"/>
            </a:xfrm>
            <a:prstGeom prst="rect">
              <a:avLst/>
            </a:prstGeom>
            <a:noFill/>
            <a:ln>
              <a:noFill/>
            </a:ln>
          </p:spPr>
        </p:pic>
      </p:grpSp>
      <p:grpSp>
        <p:nvGrpSpPr>
          <p:cNvPr id="134" name="Google Shape;134;p14"/>
          <p:cNvGrpSpPr/>
          <p:nvPr/>
        </p:nvGrpSpPr>
        <p:grpSpPr>
          <a:xfrm>
            <a:off x="1281000" y="1232600"/>
            <a:ext cx="1927200" cy="2285100"/>
            <a:chOff x="1281000" y="1232600"/>
            <a:chExt cx="1927200" cy="2285100"/>
          </a:xfrm>
        </p:grpSpPr>
        <p:sp>
          <p:nvSpPr>
            <p:cNvPr id="135" name="Google Shape;135;p14"/>
            <p:cNvSpPr/>
            <p:nvPr/>
          </p:nvSpPr>
          <p:spPr>
            <a:xfrm>
              <a:off x="1281000" y="1232600"/>
              <a:ext cx="1927200" cy="2285100"/>
            </a:xfrm>
            <a:prstGeom prst="rect">
              <a:avLst/>
            </a:prstGeom>
            <a:noFill/>
            <a:ln cap="flat" cmpd="sng" w="9525">
              <a:solidFill>
                <a:srgbClr val="442D2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36" name="Google Shape;136;p14" title="Ресурс 3@2x.png"/>
            <p:cNvPicPr preferRelativeResize="0"/>
            <p:nvPr/>
          </p:nvPicPr>
          <p:blipFill rotWithShape="1">
            <a:blip r:embed="rId6">
              <a:alphaModFix/>
            </a:blip>
            <a:srcRect b="2425" l="39670" r="8602" t="6084"/>
            <a:stretch/>
          </p:blipFill>
          <p:spPr>
            <a:xfrm>
              <a:off x="1341900" y="1290075"/>
              <a:ext cx="1805400" cy="2170150"/>
            </a:xfrm>
            <a:prstGeom prst="rect">
              <a:avLst/>
            </a:prstGeom>
            <a:noFill/>
            <a:ln>
              <a:noFill/>
            </a:ln>
          </p:spPr>
        </p:pic>
      </p:grpSp>
      <p:sp>
        <p:nvSpPr>
          <p:cNvPr id="137" name="Google Shape;137;p14"/>
          <p:cNvSpPr txBox="1"/>
          <p:nvPr/>
        </p:nvSpPr>
        <p:spPr>
          <a:xfrm>
            <a:off x="5486400" y="1657623"/>
            <a:ext cx="922200" cy="5633700"/>
          </a:xfrm>
          <a:prstGeom prst="rect">
            <a:avLst/>
          </a:prstGeom>
          <a:noFill/>
          <a:ln>
            <a:noFill/>
          </a:ln>
        </p:spPr>
        <p:txBody>
          <a:bodyPr anchorCtr="0" anchor="t" bIns="0" lIns="0" spcFirstLastPara="1" rIns="0" wrap="square" tIns="0">
            <a:spAutoFit/>
          </a:bodyPr>
          <a:lstStyle/>
          <a:p>
            <a:pPr indent="0" lvl="0" marL="0" rtl="0" algn="just">
              <a:lnSpc>
                <a:spcPct val="100000"/>
              </a:lnSpc>
              <a:spcBef>
                <a:spcPts val="0"/>
              </a:spcBef>
              <a:spcAft>
                <a:spcPts val="0"/>
              </a:spcAft>
              <a:buNone/>
            </a:pPr>
            <a:r>
              <a:rPr b="1" lang="en" sz="600">
                <a:solidFill>
                  <a:srgbClr val="442D23"/>
                </a:solidFill>
                <a:latin typeface="Spectral"/>
                <a:ea typeface="Spectral"/>
                <a:cs typeface="Spectral"/>
                <a:sym typeface="Spectral"/>
              </a:rPr>
              <a:t>amet, consectetur adipiscing elit. Vestibulum at magna non libero tincidunt posuere. Integer in augue sed sapien convallis suscipit. Donec volutpat, turpis sed facilisis tristique, orci urna posuere nibh, sed viverra mauris velit vitae lectus. Praesent dignissim, ligula nec pellentesque </a:t>
            </a:r>
            <a:r>
              <a:rPr b="1" lang="en" sz="600">
                <a:solidFill>
                  <a:srgbClr val="442D23"/>
                </a:solidFill>
                <a:latin typeface="Spectral"/>
                <a:ea typeface="Spectral"/>
                <a:cs typeface="Spectral"/>
                <a:sym typeface="Spectral"/>
              </a:rPr>
              <a:t>ultricies</a:t>
            </a:r>
            <a:r>
              <a:rPr b="1" lang="en" sz="600">
                <a:solidFill>
                  <a:srgbClr val="442D23"/>
                </a:solidFill>
                <a:latin typeface="Spectral"/>
                <a:ea typeface="Spectral"/>
                <a:cs typeface="Spectral"/>
                <a:sym typeface="Spectral"/>
              </a:rPr>
              <a:t>, erat augue malesuada sem, quis ullamcorper lacus nunc sed massa. Sed ac libero vitae purus ultrices tristique. Aliquam erat volutpat. Integer malesuada tortor ut sapien feugiat, a luctus sapien faucibus. </a:t>
            </a:r>
            <a:endParaRPr b="1" sz="600">
              <a:solidFill>
                <a:srgbClr val="442D23"/>
              </a:solidFill>
              <a:latin typeface="Spectral"/>
              <a:ea typeface="Spectral"/>
              <a:cs typeface="Spectral"/>
              <a:sym typeface="Spectral"/>
            </a:endParaRPr>
          </a:p>
          <a:p>
            <a:pPr indent="0" lvl="0" marL="0" rtl="0" algn="just">
              <a:lnSpc>
                <a:spcPct val="100000"/>
              </a:lnSpc>
              <a:spcBef>
                <a:spcPts val="0"/>
              </a:spcBef>
              <a:spcAft>
                <a:spcPts val="0"/>
              </a:spcAft>
              <a:buNone/>
            </a:pPr>
            <a:r>
              <a:rPr b="1" lang="en" sz="600">
                <a:solidFill>
                  <a:srgbClr val="442D23"/>
                </a:solidFill>
                <a:latin typeface="Spectral"/>
                <a:ea typeface="Spectral"/>
                <a:cs typeface="Spectral"/>
                <a:sym typeface="Spectral"/>
              </a:rPr>
              <a:t>Curabitur faucibus sem sit amet turpis cursus, vitae luctus orci elementum. Nulla facilisi. Vivamus tincidunt mi nec ligula posuere, eget sollicitudin lorem fermentum. Pellentesque habitant morbi tristique senectus et netus et malesuada fames ac turpis egestas. Mauris sed ligula ac sapien eleifend viverra. Suspendisse potenti. Donec id lacus at velit aliquam posuere. Cras dignissim mauris sed orci tincidunt, vitae posuere lacus consequat. Nunc pretium dui at justo efficitur, vel tincidunt arcu interdum.</a:t>
            </a:r>
            <a:endParaRPr b="1" sz="600">
              <a:solidFill>
                <a:srgbClr val="442D23"/>
              </a:solidFill>
              <a:latin typeface="Spectral"/>
              <a:ea typeface="Spectral"/>
              <a:cs typeface="Spectral"/>
              <a:sym typeface="Spectral"/>
            </a:endParaRPr>
          </a:p>
          <a:p>
            <a:pPr indent="0" lvl="0" marL="0" rtl="0" algn="just">
              <a:lnSpc>
                <a:spcPct val="100000"/>
              </a:lnSpc>
              <a:spcBef>
                <a:spcPts val="0"/>
              </a:spcBef>
              <a:spcAft>
                <a:spcPts val="0"/>
              </a:spcAft>
              <a:buNone/>
            </a:pPr>
            <a:r>
              <a:t/>
            </a:r>
            <a:endParaRPr b="1" sz="600">
              <a:solidFill>
                <a:srgbClr val="442D23"/>
              </a:solidFill>
              <a:latin typeface="Spectral"/>
              <a:ea typeface="Spectral"/>
              <a:cs typeface="Spectral"/>
              <a:sym typeface="Spectral"/>
            </a:endParaRPr>
          </a:p>
          <a:p>
            <a:pPr indent="0" lvl="0" marL="0" rtl="0" algn="just">
              <a:lnSpc>
                <a:spcPct val="100000"/>
              </a:lnSpc>
              <a:spcBef>
                <a:spcPts val="0"/>
              </a:spcBef>
              <a:spcAft>
                <a:spcPts val="0"/>
              </a:spcAft>
              <a:buNone/>
            </a:pPr>
            <a:r>
              <a:rPr b="1" lang="en" sz="600">
                <a:solidFill>
                  <a:srgbClr val="442D23"/>
                </a:solidFill>
                <a:latin typeface="Spectral"/>
                <a:ea typeface="Spectral"/>
                <a:cs typeface="Spectral"/>
                <a:sym typeface="Spectral"/>
              </a:rPr>
              <a:t>Phasellus non nisl vel magna tincidunt consequat. In hac habitasse platea dictumst. Integer luctus, augue sed malesuada cursus, urna velit pulvinar neque, sit amet tincidunt turpis elit nec lorem. Sed faucibus nisi vitae justo tempor, vitae feugiat erat tincidunt. Vestibulum finibus massa sed ligula efficitur, non viverra metus egestas. Fusce </a:t>
            </a:r>
            <a:r>
              <a:rPr b="1" lang="en" sz="600">
                <a:solidFill>
                  <a:srgbClr val="442D23"/>
                </a:solidFill>
                <a:latin typeface="Spectral"/>
                <a:ea typeface="Spectral"/>
                <a:cs typeface="Spectral"/>
                <a:sym typeface="Spectral"/>
              </a:rPr>
              <a:t>tristique mauris vel risus </a:t>
            </a:r>
            <a:endParaRPr b="1" sz="600">
              <a:solidFill>
                <a:srgbClr val="442D23"/>
              </a:solidFill>
              <a:latin typeface="Spectral"/>
              <a:ea typeface="Spectral"/>
              <a:cs typeface="Spectral"/>
              <a:sym typeface="Spectral"/>
            </a:endParaRPr>
          </a:p>
        </p:txBody>
      </p:sp>
      <p:sp>
        <p:nvSpPr>
          <p:cNvPr id="138" name="Google Shape;138;p14"/>
          <p:cNvSpPr txBox="1"/>
          <p:nvPr/>
        </p:nvSpPr>
        <p:spPr>
          <a:xfrm>
            <a:off x="6485350" y="1657623"/>
            <a:ext cx="922200" cy="3324900"/>
          </a:xfrm>
          <a:prstGeom prst="rect">
            <a:avLst/>
          </a:prstGeom>
          <a:noFill/>
          <a:ln>
            <a:noFill/>
          </a:ln>
        </p:spPr>
        <p:txBody>
          <a:bodyPr anchorCtr="0" anchor="t" bIns="0" lIns="0" spcFirstLastPara="1" rIns="0" wrap="square" tIns="0">
            <a:spAutoFit/>
          </a:bodyPr>
          <a:lstStyle/>
          <a:p>
            <a:pPr indent="0" lvl="0" marL="0" rtl="0" algn="just">
              <a:spcBef>
                <a:spcPts val="0"/>
              </a:spcBef>
              <a:spcAft>
                <a:spcPts val="0"/>
              </a:spcAft>
              <a:buClr>
                <a:schemeClr val="dk1"/>
              </a:buClr>
              <a:buSzPts val="1100"/>
              <a:buFont typeface="Arial"/>
              <a:buNone/>
            </a:pPr>
            <a:r>
              <a:rPr b="1" lang="en" sz="600">
                <a:solidFill>
                  <a:srgbClr val="442D23"/>
                </a:solidFill>
                <a:latin typeface="Spectral"/>
                <a:ea typeface="Spectral"/>
                <a:cs typeface="Spectral"/>
                <a:sym typeface="Spectral"/>
              </a:rPr>
              <a:t>luctus, nec feugiat nunc bibendum. Donec condimentum lacus et purus varius, quis feugiat erat volutpat. Morbi vel enim non urna malesuada faucibus. Integer sit amet ex ac erat faucibus cursus. Cras tincidunt libero non arcu sollicitudin, eget luctus purus tempor. Quisque vitae lectus vel augue tristique faucibus. Praesent dignissim risus at augue malesuada, sed convallis lorem laoreet.</a:t>
            </a:r>
            <a:endParaRPr b="1" sz="600">
              <a:solidFill>
                <a:srgbClr val="442D23"/>
              </a:solidFill>
              <a:latin typeface="Spectral"/>
              <a:ea typeface="Spectral"/>
              <a:cs typeface="Spectral"/>
              <a:sym typeface="Spectral"/>
            </a:endParaRPr>
          </a:p>
          <a:p>
            <a:pPr indent="0" lvl="0" marL="0" rtl="0" algn="just">
              <a:spcBef>
                <a:spcPts val="0"/>
              </a:spcBef>
              <a:spcAft>
                <a:spcPts val="0"/>
              </a:spcAft>
              <a:buClr>
                <a:schemeClr val="dk1"/>
              </a:buClr>
              <a:buSzPts val="1100"/>
              <a:buFont typeface="Arial"/>
              <a:buNone/>
            </a:pPr>
            <a:r>
              <a:t/>
            </a:r>
            <a:endParaRPr b="1" sz="600">
              <a:solidFill>
                <a:srgbClr val="442D23"/>
              </a:solidFill>
              <a:latin typeface="Spectral"/>
              <a:ea typeface="Spectral"/>
              <a:cs typeface="Spectral"/>
              <a:sym typeface="Spectral"/>
            </a:endParaRPr>
          </a:p>
          <a:p>
            <a:pPr indent="0" lvl="0" marL="0" rtl="0" algn="just">
              <a:spcBef>
                <a:spcPts val="0"/>
              </a:spcBef>
              <a:spcAft>
                <a:spcPts val="0"/>
              </a:spcAft>
              <a:buClr>
                <a:schemeClr val="dk1"/>
              </a:buClr>
              <a:buSzPts val="1100"/>
              <a:buFont typeface="Arial"/>
              <a:buNone/>
            </a:pPr>
            <a:r>
              <a:rPr b="1" lang="en" sz="600">
                <a:solidFill>
                  <a:srgbClr val="442D23"/>
                </a:solidFill>
                <a:latin typeface="Spectral"/>
                <a:ea typeface="Spectral"/>
                <a:cs typeface="Spectral"/>
                <a:sym typeface="Spectral"/>
              </a:rPr>
              <a:t>Suspendisse eget purus sed sapien posuere gravida. sapien placerat. Duis tincidunt mauris eget turpis malesuada.  Suspendisse eget purus sed sapien posuere gravida. sapien placerat. Duis tincidunt mauris eget turpis malesuada. tincidunt. Vestibulum finibus massa sed ligula efficitur, non viverra metus egestas. Fusce tristique mauris vel risus luctus, nec feugiat nunc bibendum. Morbi vel enim non urna malesuada faucibus.</a:t>
            </a:r>
            <a:endParaRPr b="1" sz="600">
              <a:solidFill>
                <a:srgbClr val="442D23"/>
              </a:solidFill>
              <a:latin typeface="Spectral"/>
              <a:ea typeface="Spectral"/>
              <a:cs typeface="Spectral"/>
              <a:sym typeface="Spectral"/>
            </a:endParaRPr>
          </a:p>
        </p:txBody>
      </p:sp>
      <p:sp>
        <p:nvSpPr>
          <p:cNvPr id="139" name="Google Shape;139;p14"/>
          <p:cNvSpPr txBox="1"/>
          <p:nvPr/>
        </p:nvSpPr>
        <p:spPr>
          <a:xfrm>
            <a:off x="5486400" y="547900"/>
            <a:ext cx="1927200" cy="554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1800">
                <a:solidFill>
                  <a:srgbClr val="442D23"/>
                </a:solidFill>
                <a:latin typeface="Spectral"/>
                <a:ea typeface="Spectral"/>
                <a:cs typeface="Spectral"/>
                <a:sym typeface="Spectral"/>
              </a:rPr>
              <a:t>SCENIC TOURS</a:t>
            </a:r>
            <a:endParaRPr b="1" sz="1800">
              <a:solidFill>
                <a:srgbClr val="442D23"/>
              </a:solidFill>
              <a:latin typeface="Spectral"/>
              <a:ea typeface="Spectral"/>
              <a:cs typeface="Spectral"/>
              <a:sym typeface="Spectral"/>
            </a:endParaRPr>
          </a:p>
          <a:p>
            <a:pPr indent="0" lvl="0" marL="0" rtl="0" algn="l">
              <a:spcBef>
                <a:spcPts val="0"/>
              </a:spcBef>
              <a:spcAft>
                <a:spcPts val="0"/>
              </a:spcAft>
              <a:buNone/>
            </a:pPr>
            <a:r>
              <a:rPr b="1" lang="en" sz="1800">
                <a:solidFill>
                  <a:srgbClr val="442D23"/>
                </a:solidFill>
                <a:latin typeface="Spectral"/>
                <a:ea typeface="Spectral"/>
                <a:cs typeface="Spectral"/>
                <a:sym typeface="Spectral"/>
              </a:rPr>
              <a:t>FOR SUMMER</a:t>
            </a:r>
            <a:endParaRPr b="1" sz="1800">
              <a:solidFill>
                <a:srgbClr val="442D23"/>
              </a:solidFill>
              <a:latin typeface="Spectral"/>
              <a:ea typeface="Spectral"/>
              <a:cs typeface="Spectral"/>
              <a:sym typeface="Spectral"/>
            </a:endParaRPr>
          </a:p>
        </p:txBody>
      </p:sp>
      <p:sp>
        <p:nvSpPr>
          <p:cNvPr id="140" name="Google Shape;140;p14"/>
          <p:cNvSpPr txBox="1"/>
          <p:nvPr/>
        </p:nvSpPr>
        <p:spPr>
          <a:xfrm>
            <a:off x="5486400" y="1176875"/>
            <a:ext cx="1927200" cy="3639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rPr b="1" lang="en" sz="1100">
                <a:solidFill>
                  <a:srgbClr val="442D23"/>
                </a:solidFill>
                <a:latin typeface="Spectral"/>
                <a:ea typeface="Spectral"/>
                <a:cs typeface="Spectral"/>
                <a:sym typeface="Spectral"/>
              </a:rPr>
              <a:t>“Passengers enjoy </a:t>
            </a:r>
            <a:endParaRPr b="1" sz="1100">
              <a:solidFill>
                <a:srgbClr val="442D23"/>
              </a:solidFill>
              <a:latin typeface="Spectral"/>
              <a:ea typeface="Spectral"/>
              <a:cs typeface="Spectral"/>
              <a:sym typeface="Spectral"/>
            </a:endParaRPr>
          </a:p>
          <a:p>
            <a:pPr indent="0" lvl="0" marL="0" rtl="0" algn="l">
              <a:lnSpc>
                <a:spcPct val="115000"/>
              </a:lnSpc>
              <a:spcBef>
                <a:spcPts val="0"/>
              </a:spcBef>
              <a:spcAft>
                <a:spcPts val="0"/>
              </a:spcAft>
              <a:buNone/>
            </a:pPr>
            <a:r>
              <a:rPr b="1" lang="en" sz="1100">
                <a:solidFill>
                  <a:srgbClr val="442D23"/>
                </a:solidFill>
                <a:latin typeface="Spectral"/>
                <a:ea typeface="Spectral"/>
                <a:cs typeface="Spectral"/>
                <a:sym typeface="Spectral"/>
              </a:rPr>
              <a:t>breathtaking landscapes”</a:t>
            </a:r>
            <a:endParaRPr b="1" sz="1100">
              <a:solidFill>
                <a:srgbClr val="442D23"/>
              </a:solidFill>
              <a:latin typeface="Spectral"/>
              <a:ea typeface="Spectral"/>
              <a:cs typeface="Spectral"/>
              <a:sym typeface="Spectral"/>
            </a:endParaRPr>
          </a:p>
        </p:txBody>
      </p:sp>
      <p:sp>
        <p:nvSpPr>
          <p:cNvPr id="141" name="Google Shape;141;p14"/>
          <p:cNvSpPr txBox="1"/>
          <p:nvPr/>
        </p:nvSpPr>
        <p:spPr>
          <a:xfrm>
            <a:off x="7644800" y="1849000"/>
            <a:ext cx="27663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1800">
                <a:solidFill>
                  <a:srgbClr val="442D23"/>
                </a:solidFill>
                <a:latin typeface="Spectral"/>
                <a:ea typeface="Spectral"/>
                <a:cs typeface="Spectral"/>
                <a:sym typeface="Spectral"/>
              </a:rPr>
              <a:t>BOOK FAIR RETURNS</a:t>
            </a:r>
            <a:endParaRPr b="1" sz="1800">
              <a:solidFill>
                <a:srgbClr val="442D23"/>
              </a:solidFill>
              <a:latin typeface="Spectral"/>
              <a:ea typeface="Spectral"/>
              <a:cs typeface="Spectral"/>
              <a:sym typeface="Spectral"/>
            </a:endParaRPr>
          </a:p>
        </p:txBody>
      </p:sp>
      <p:sp>
        <p:nvSpPr>
          <p:cNvPr id="142" name="Google Shape;142;p14"/>
          <p:cNvSpPr txBox="1"/>
          <p:nvPr/>
        </p:nvSpPr>
        <p:spPr>
          <a:xfrm>
            <a:off x="7644800" y="2179825"/>
            <a:ext cx="2911800" cy="1692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rPr b="1" lang="en" sz="1100">
                <a:solidFill>
                  <a:srgbClr val="442D23"/>
                </a:solidFill>
                <a:latin typeface="Spectral"/>
                <a:ea typeface="Spectral"/>
                <a:cs typeface="Spectral"/>
                <a:sym typeface="Spectral"/>
              </a:rPr>
              <a:t>“Visitors discover rare collections”</a:t>
            </a:r>
            <a:endParaRPr b="1" sz="1100">
              <a:solidFill>
                <a:srgbClr val="442D23"/>
              </a:solidFill>
              <a:latin typeface="Spectral"/>
              <a:ea typeface="Spectral"/>
              <a:cs typeface="Spectral"/>
              <a:sym typeface="Spectral"/>
            </a:endParaRPr>
          </a:p>
        </p:txBody>
      </p:sp>
      <p:grpSp>
        <p:nvGrpSpPr>
          <p:cNvPr id="143" name="Google Shape;143;p14"/>
          <p:cNvGrpSpPr/>
          <p:nvPr/>
        </p:nvGrpSpPr>
        <p:grpSpPr>
          <a:xfrm>
            <a:off x="7489350" y="624050"/>
            <a:ext cx="60800" cy="4306500"/>
            <a:chOff x="7489350" y="624050"/>
            <a:chExt cx="60800" cy="4306500"/>
          </a:xfrm>
        </p:grpSpPr>
        <p:cxnSp>
          <p:nvCxnSpPr>
            <p:cNvPr id="144" name="Google Shape;144;p14"/>
            <p:cNvCxnSpPr/>
            <p:nvPr/>
          </p:nvCxnSpPr>
          <p:spPr>
            <a:xfrm>
              <a:off x="7489350" y="624050"/>
              <a:ext cx="0" cy="4306500"/>
            </a:xfrm>
            <a:prstGeom prst="straightConnector1">
              <a:avLst/>
            </a:prstGeom>
            <a:noFill/>
            <a:ln cap="flat" cmpd="sng" w="9525">
              <a:solidFill>
                <a:srgbClr val="442D23"/>
              </a:solidFill>
              <a:prstDash val="solid"/>
              <a:round/>
              <a:headEnd len="med" w="med" type="none"/>
              <a:tailEnd len="med" w="med" type="none"/>
            </a:ln>
          </p:spPr>
        </p:cxnSp>
        <p:cxnSp>
          <p:nvCxnSpPr>
            <p:cNvPr id="145" name="Google Shape;145;p14"/>
            <p:cNvCxnSpPr/>
            <p:nvPr/>
          </p:nvCxnSpPr>
          <p:spPr>
            <a:xfrm>
              <a:off x="7550150" y="624050"/>
              <a:ext cx="0" cy="4306500"/>
            </a:xfrm>
            <a:prstGeom prst="straightConnector1">
              <a:avLst/>
            </a:prstGeom>
            <a:noFill/>
            <a:ln cap="flat" cmpd="sng" w="9525">
              <a:solidFill>
                <a:srgbClr val="442D23"/>
              </a:solidFill>
              <a:prstDash val="solid"/>
              <a:round/>
              <a:headEnd len="med" w="med" type="none"/>
              <a:tailEnd len="med" w="med" type="none"/>
            </a:ln>
          </p:spPr>
        </p:cxnSp>
      </p:grpSp>
      <p:sp>
        <p:nvSpPr>
          <p:cNvPr id="146" name="Google Shape;146;p14"/>
          <p:cNvSpPr txBox="1"/>
          <p:nvPr/>
        </p:nvSpPr>
        <p:spPr>
          <a:xfrm>
            <a:off x="7644800" y="2478607"/>
            <a:ext cx="876000" cy="2493600"/>
          </a:xfrm>
          <a:prstGeom prst="rect">
            <a:avLst/>
          </a:prstGeom>
          <a:noFill/>
          <a:ln>
            <a:noFill/>
          </a:ln>
        </p:spPr>
        <p:txBody>
          <a:bodyPr anchorCtr="0" anchor="t" bIns="0" lIns="0" spcFirstLastPara="1" rIns="0" wrap="square" tIns="0">
            <a:spAutoFit/>
          </a:bodyPr>
          <a:lstStyle/>
          <a:p>
            <a:pPr indent="0" lvl="0" marL="0" rtl="0" algn="just">
              <a:spcBef>
                <a:spcPts val="0"/>
              </a:spcBef>
              <a:spcAft>
                <a:spcPts val="0"/>
              </a:spcAft>
              <a:buNone/>
            </a:pPr>
            <a:r>
              <a:rPr b="1" lang="en" sz="600">
                <a:solidFill>
                  <a:srgbClr val="442D23"/>
                </a:solidFill>
                <a:latin typeface="Spectral"/>
                <a:ea typeface="Spectral"/>
                <a:cs typeface="Spectral"/>
                <a:sym typeface="Spectral"/>
              </a:rPr>
              <a:t>Lorem ipsum dolor sit amet, consectetur adipiscing elit. Vestibulum at magna non libero tincidunt posuere. Integer in augue sed sapien convallis suscipit. Donec volutpat, turpis sed facilisis tristique, orci urna posuere nibh, sed viverra mauris velit vitae lectus. Praesent dignissim, ligula nec pellentesque ultrices, erat augue malesuada sem, quis ullamcorper lacus nunc sed massa. Sed ac libero vitae purus ultrices tristique. Aliquam erat volutpat. Integer malesuada tortor ut sapien feugiat, a luctus sapien faucibus. </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rPr b="1" lang="en" sz="600">
                <a:solidFill>
                  <a:srgbClr val="442D23"/>
                </a:solidFill>
                <a:latin typeface="Spectral"/>
                <a:ea typeface="Spectral"/>
                <a:cs typeface="Spectral"/>
                <a:sym typeface="Spectral"/>
              </a:rPr>
              <a:t>Curabitur faucibus sem sit amet turpis cursus, </a:t>
            </a:r>
            <a:r>
              <a:rPr b="1" lang="en" sz="600">
                <a:solidFill>
                  <a:srgbClr val="442D23"/>
                </a:solidFill>
                <a:latin typeface="Spectral"/>
                <a:ea typeface="Spectral"/>
                <a:cs typeface="Spectral"/>
                <a:sym typeface="Spectral"/>
              </a:rPr>
              <a:t>vitae luctus orci </a:t>
            </a:r>
            <a:endParaRPr b="1" sz="600">
              <a:solidFill>
                <a:srgbClr val="442D23"/>
              </a:solidFill>
              <a:latin typeface="Spectral"/>
              <a:ea typeface="Spectral"/>
              <a:cs typeface="Spectral"/>
              <a:sym typeface="Spectral"/>
            </a:endParaRPr>
          </a:p>
        </p:txBody>
      </p:sp>
      <p:sp>
        <p:nvSpPr>
          <p:cNvPr id="147" name="Google Shape;147;p14"/>
          <p:cNvSpPr txBox="1"/>
          <p:nvPr/>
        </p:nvSpPr>
        <p:spPr>
          <a:xfrm>
            <a:off x="8589925" y="2478607"/>
            <a:ext cx="876000" cy="2493600"/>
          </a:xfrm>
          <a:prstGeom prst="rect">
            <a:avLst/>
          </a:prstGeom>
          <a:noFill/>
          <a:ln>
            <a:noFill/>
          </a:ln>
        </p:spPr>
        <p:txBody>
          <a:bodyPr anchorCtr="0" anchor="t" bIns="0" lIns="0" spcFirstLastPara="1" rIns="0" wrap="square" tIns="0">
            <a:spAutoFit/>
          </a:bodyPr>
          <a:lstStyle/>
          <a:p>
            <a:pPr indent="0" lvl="0" marL="0" rtl="0" algn="just">
              <a:spcBef>
                <a:spcPts val="0"/>
              </a:spcBef>
              <a:spcAft>
                <a:spcPts val="0"/>
              </a:spcAft>
              <a:buNone/>
            </a:pPr>
            <a:r>
              <a:rPr b="1" lang="en" sz="600">
                <a:solidFill>
                  <a:srgbClr val="442D23"/>
                </a:solidFill>
                <a:latin typeface="Spectral"/>
                <a:ea typeface="Spectral"/>
                <a:cs typeface="Spectral"/>
                <a:sym typeface="Spectral"/>
              </a:rPr>
              <a:t>Phasellus non nisl vel magna tincidunt consequat. In hac habitasse platea dictumst. Integer luctus, augue sed malesuada cursus, urna velit pulvinar neque, sit amet tincidunt turpis elit nec lorem. Sed faucibus nisi vitae justo tempor, vitae feugiat erat tincidunt. Vestibulum finibus massa sed ligula efficitur, non viverra metus egestas. Fusce tristique mauris vel risus luctus, nec feugiat nunc bibendum.</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rPr b="1" lang="en" sz="600">
                <a:solidFill>
                  <a:srgbClr val="442D23"/>
                </a:solidFill>
                <a:latin typeface="Spectral"/>
                <a:ea typeface="Spectral"/>
                <a:cs typeface="Spectral"/>
                <a:sym typeface="Spectral"/>
              </a:rPr>
              <a:t>Donec condimentum lacus et purus varius, quis feugiat erat volutpat. Morbi vel enim non urna malesuada faucibus. Integer sit </a:t>
            </a:r>
            <a:r>
              <a:rPr b="1" lang="en" sz="600">
                <a:solidFill>
                  <a:srgbClr val="442D23"/>
                </a:solidFill>
                <a:latin typeface="Spectral"/>
                <a:ea typeface="Spectral"/>
                <a:cs typeface="Spectral"/>
                <a:sym typeface="Spectral"/>
              </a:rPr>
              <a:t>amet ex ac erat</a:t>
            </a:r>
            <a:endParaRPr b="1" sz="600">
              <a:solidFill>
                <a:srgbClr val="442D23"/>
              </a:solidFill>
              <a:latin typeface="Spectral"/>
              <a:ea typeface="Spectral"/>
              <a:cs typeface="Spectral"/>
              <a:sym typeface="Spectral"/>
            </a:endParaRPr>
          </a:p>
        </p:txBody>
      </p:sp>
      <p:sp>
        <p:nvSpPr>
          <p:cNvPr id="148" name="Google Shape;148;p14"/>
          <p:cNvSpPr txBox="1"/>
          <p:nvPr/>
        </p:nvSpPr>
        <p:spPr>
          <a:xfrm>
            <a:off x="9535050" y="2478607"/>
            <a:ext cx="876000" cy="2401200"/>
          </a:xfrm>
          <a:prstGeom prst="rect">
            <a:avLst/>
          </a:prstGeom>
          <a:noFill/>
          <a:ln>
            <a:noFill/>
          </a:ln>
        </p:spPr>
        <p:txBody>
          <a:bodyPr anchorCtr="0" anchor="t" bIns="0" lIns="0" spcFirstLastPara="1" rIns="0" wrap="square" tIns="0">
            <a:spAutoFit/>
          </a:bodyPr>
          <a:lstStyle/>
          <a:p>
            <a:pPr indent="0" lvl="0" marL="0" rtl="0" algn="just">
              <a:spcBef>
                <a:spcPts val="0"/>
              </a:spcBef>
              <a:spcAft>
                <a:spcPts val="0"/>
              </a:spcAft>
              <a:buNone/>
            </a:pPr>
            <a:r>
              <a:rPr b="1" lang="en" sz="600">
                <a:solidFill>
                  <a:srgbClr val="442D23"/>
                </a:solidFill>
                <a:latin typeface="Spectral"/>
                <a:ea typeface="Spectral"/>
                <a:cs typeface="Spectral"/>
                <a:sym typeface="Spectral"/>
              </a:rPr>
              <a:t>sit amet turpis cursus, vitae luctus orci elementum. Nulla facilisi. Vivamus tincidunt mi nec ligula posuere, eget sollicitudin lorem fermentum. Pellentesque habitant morbi tristique senectus et netus et malesuada fames ac turpis egestas. Mauris sed ligula ac sapien eleifend viverra. Suspendisse potenti. Donec id lacus at velit aliquam posuere. Cras dignissim mauris sed orci tincidunt, vitae posuere lacus consequat. Nunc pretium dui at justo efficitur, vel tincidunt arcu interdum.</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t/>
            </a:r>
            <a:endParaRPr b="1" sz="600">
              <a:solidFill>
                <a:srgbClr val="442D23"/>
              </a:solidFill>
              <a:latin typeface="Spectral"/>
              <a:ea typeface="Spectral"/>
              <a:cs typeface="Spectral"/>
              <a:sym typeface="Spectral"/>
            </a:endParaRPr>
          </a:p>
          <a:p>
            <a:pPr indent="0" lvl="0" marL="0" rtl="0" algn="just">
              <a:spcBef>
                <a:spcPts val="0"/>
              </a:spcBef>
              <a:spcAft>
                <a:spcPts val="0"/>
              </a:spcAft>
              <a:buNone/>
            </a:pPr>
            <a:r>
              <a:rPr b="1" lang="en" sz="600">
                <a:solidFill>
                  <a:srgbClr val="442D23"/>
                </a:solidFill>
                <a:latin typeface="Spectral"/>
                <a:ea typeface="Spectral"/>
                <a:cs typeface="Spectral"/>
                <a:sym typeface="Spectral"/>
              </a:rPr>
              <a:t>Phasellus non nisl vel magna tincidunt.</a:t>
            </a:r>
            <a:endParaRPr b="1" sz="600">
              <a:solidFill>
                <a:srgbClr val="442D23"/>
              </a:solidFill>
              <a:latin typeface="Spectral"/>
              <a:ea typeface="Spectral"/>
              <a:cs typeface="Spectral"/>
              <a:sym typeface="Spectral"/>
            </a:endParaRPr>
          </a:p>
        </p:txBody>
      </p:sp>
      <p:grpSp>
        <p:nvGrpSpPr>
          <p:cNvPr id="149" name="Google Shape;149;p14"/>
          <p:cNvGrpSpPr/>
          <p:nvPr/>
        </p:nvGrpSpPr>
        <p:grpSpPr>
          <a:xfrm>
            <a:off x="7625900" y="624050"/>
            <a:ext cx="2807100" cy="1134900"/>
            <a:chOff x="7625900" y="624050"/>
            <a:chExt cx="2807100" cy="1134900"/>
          </a:xfrm>
        </p:grpSpPr>
        <p:sp>
          <p:nvSpPr>
            <p:cNvPr id="150" name="Google Shape;150;p14"/>
            <p:cNvSpPr/>
            <p:nvPr/>
          </p:nvSpPr>
          <p:spPr>
            <a:xfrm>
              <a:off x="7625900" y="624050"/>
              <a:ext cx="2807100" cy="1134900"/>
            </a:xfrm>
            <a:prstGeom prst="rect">
              <a:avLst/>
            </a:prstGeom>
            <a:noFill/>
            <a:ln cap="flat" cmpd="sng" w="9525">
              <a:solidFill>
                <a:srgbClr val="442D2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51" name="Google Shape;151;p14" title="Ресурс 5@2x.png"/>
            <p:cNvPicPr preferRelativeResize="0"/>
            <p:nvPr/>
          </p:nvPicPr>
          <p:blipFill rotWithShape="1">
            <a:blip r:embed="rId7">
              <a:alphaModFix/>
            </a:blip>
            <a:srcRect b="2615" l="3478" r="31877" t="61901"/>
            <a:stretch/>
          </p:blipFill>
          <p:spPr>
            <a:xfrm>
              <a:off x="7687937" y="682462"/>
              <a:ext cx="2683026" cy="1018075"/>
            </a:xfrm>
            <a:prstGeom prst="rect">
              <a:avLst/>
            </a:prstGeom>
            <a:noFill/>
            <a:ln>
              <a:noFill/>
            </a:ln>
          </p:spPr>
        </p:pic>
      </p:grpSp>
      <p:grpSp>
        <p:nvGrpSpPr>
          <p:cNvPr id="152" name="Google Shape;152;p14"/>
          <p:cNvGrpSpPr/>
          <p:nvPr/>
        </p:nvGrpSpPr>
        <p:grpSpPr>
          <a:xfrm>
            <a:off x="6485350" y="5040525"/>
            <a:ext cx="3925800" cy="2227200"/>
            <a:chOff x="6485350" y="5040525"/>
            <a:chExt cx="3925800" cy="2227200"/>
          </a:xfrm>
        </p:grpSpPr>
        <p:pic>
          <p:nvPicPr>
            <p:cNvPr id="153" name="Google Shape;153;p14" title="Ресурс 4@2x.png"/>
            <p:cNvPicPr preferRelativeResize="0"/>
            <p:nvPr/>
          </p:nvPicPr>
          <p:blipFill rotWithShape="1">
            <a:blip r:embed="rId8">
              <a:alphaModFix/>
            </a:blip>
            <a:srcRect b="6168" l="4588" r="9331" t="24757"/>
            <a:stretch/>
          </p:blipFill>
          <p:spPr>
            <a:xfrm>
              <a:off x="6545275" y="5099375"/>
              <a:ext cx="3805951" cy="2110250"/>
            </a:xfrm>
            <a:prstGeom prst="rect">
              <a:avLst/>
            </a:prstGeom>
            <a:noFill/>
            <a:ln>
              <a:noFill/>
            </a:ln>
          </p:spPr>
        </p:pic>
        <p:sp>
          <p:nvSpPr>
            <p:cNvPr id="154" name="Google Shape;154;p14"/>
            <p:cNvSpPr/>
            <p:nvPr/>
          </p:nvSpPr>
          <p:spPr>
            <a:xfrm>
              <a:off x="6485350" y="5040525"/>
              <a:ext cx="3925800" cy="2227200"/>
            </a:xfrm>
            <a:prstGeom prst="rect">
              <a:avLst/>
            </a:prstGeom>
            <a:noFill/>
            <a:ln cap="flat" cmpd="sng" w="9525">
              <a:solidFill>
                <a:srgbClr val="442D2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
        <p:nvSpPr>
          <p:cNvPr id="155" name="Google Shape;155;p14"/>
          <p:cNvSpPr/>
          <p:nvPr/>
        </p:nvSpPr>
        <p:spPr>
          <a:xfrm>
            <a:off x="2293850" y="3817100"/>
            <a:ext cx="2911800" cy="3442200"/>
          </a:xfrm>
          <a:prstGeom prst="rect">
            <a:avLst/>
          </a:prstGeom>
          <a:noFill/>
          <a:ln cap="flat" cmpd="sng" w="9525">
            <a:solidFill>
              <a:srgbClr val="442D2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