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Sancreek"/>
      <p:regular r:id="rId8"/>
    </p:embeddedFont>
    <p:embeddedFont>
      <p:font typeface="Merriweather"/>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4">
          <p15:clr>
            <a:srgbClr val="A4A3A4"/>
          </p15:clr>
        </p15:guide>
        <p15:guide id="2" pos="454">
          <p15:clr>
            <a:srgbClr val="A4A3A4"/>
          </p15:clr>
        </p15:guide>
        <p15:guide id="3" pos="4309">
          <p15:clr>
            <a:srgbClr val="9AA0A6"/>
          </p15:clr>
        </p15:guide>
        <p15:guide id="4" orient="horz" pos="632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4" orient="horz"/>
        <p:guide pos="454"/>
        <p:guide pos="4309"/>
        <p:guide pos="6327"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Merriweather-italic.fntdata"/><Relationship Id="rId10" Type="http://schemas.openxmlformats.org/officeDocument/2006/relationships/font" Target="fonts/Merriweather-bold.fntdata"/><Relationship Id="rId12" Type="http://schemas.openxmlformats.org/officeDocument/2006/relationships/font" Target="fonts/Merriweather-boldItalic.fntdata"/><Relationship Id="rId9"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Sancreek-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ec713ff56_0_3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2ec713ff5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6.jpg"/><Relationship Id="rId6" Type="http://schemas.openxmlformats.org/officeDocument/2006/relationships/image" Target="../media/image1.png"/><Relationship Id="rId7"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image" Target="../media/image7.jpg"/><Relationship Id="rId6" Type="http://schemas.openxmlformats.org/officeDocument/2006/relationships/image" Target="../media/image3.jpg"/><Relationship Id="rId7" Type="http://schemas.openxmlformats.org/officeDocument/2006/relationships/image" Target="../media/image8.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283" l="0" r="6699" t="0"/>
          <a:stretch/>
        </p:blipFill>
        <p:spPr>
          <a:xfrm rot="5400000">
            <a:off x="-1566000" y="1566000"/>
            <a:ext cx="10692000" cy="7560001"/>
          </a:xfrm>
          <a:prstGeom prst="rect">
            <a:avLst/>
          </a:prstGeom>
          <a:noFill/>
          <a:ln>
            <a:noFill/>
          </a:ln>
        </p:spPr>
      </p:pic>
      <p:pic>
        <p:nvPicPr>
          <p:cNvPr id="55" name="Google Shape;55;p13"/>
          <p:cNvPicPr preferRelativeResize="0"/>
          <p:nvPr/>
        </p:nvPicPr>
        <p:blipFill>
          <a:blip r:embed="rId4">
            <a:alphaModFix/>
          </a:blip>
          <a:stretch>
            <a:fillRect/>
          </a:stretch>
        </p:blipFill>
        <p:spPr>
          <a:xfrm>
            <a:off x="172800" y="175801"/>
            <a:ext cx="7214400" cy="10340398"/>
          </a:xfrm>
          <a:prstGeom prst="rect">
            <a:avLst/>
          </a:prstGeom>
          <a:noFill/>
          <a:ln>
            <a:noFill/>
          </a:ln>
        </p:spPr>
      </p:pic>
      <p:pic>
        <p:nvPicPr>
          <p:cNvPr id="56" name="Google Shape;56;p13"/>
          <p:cNvPicPr preferRelativeResize="0"/>
          <p:nvPr/>
        </p:nvPicPr>
        <p:blipFill rotWithShape="1">
          <a:blip r:embed="rId5">
            <a:alphaModFix/>
          </a:blip>
          <a:srcRect b="5835" l="2398" r="1659" t="3543"/>
          <a:stretch/>
        </p:blipFill>
        <p:spPr>
          <a:xfrm>
            <a:off x="728675" y="2371725"/>
            <a:ext cx="6111326" cy="3848099"/>
          </a:xfrm>
          <a:prstGeom prst="rect">
            <a:avLst/>
          </a:prstGeom>
          <a:noFill/>
          <a:ln>
            <a:noFill/>
          </a:ln>
        </p:spPr>
      </p:pic>
      <p:sp>
        <p:nvSpPr>
          <p:cNvPr id="57" name="Google Shape;57;p13"/>
          <p:cNvSpPr txBox="1"/>
          <p:nvPr/>
        </p:nvSpPr>
        <p:spPr>
          <a:xfrm>
            <a:off x="623888" y="523875"/>
            <a:ext cx="6305700" cy="1092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100">
                <a:solidFill>
                  <a:srgbClr val="432918"/>
                </a:solidFill>
                <a:latin typeface="Sancreek"/>
                <a:ea typeface="Sancreek"/>
                <a:cs typeface="Sancreek"/>
                <a:sym typeface="Sancreek"/>
              </a:rPr>
              <a:t>OLD FASHIONED</a:t>
            </a:r>
            <a:endParaRPr sz="7100">
              <a:solidFill>
                <a:srgbClr val="432918"/>
              </a:solidFill>
              <a:latin typeface="Sancreek"/>
              <a:ea typeface="Sancreek"/>
              <a:cs typeface="Sancreek"/>
              <a:sym typeface="Sancreek"/>
            </a:endParaRPr>
          </a:p>
        </p:txBody>
      </p:sp>
      <p:grpSp>
        <p:nvGrpSpPr>
          <p:cNvPr id="58" name="Google Shape;58;p13"/>
          <p:cNvGrpSpPr/>
          <p:nvPr/>
        </p:nvGrpSpPr>
        <p:grpSpPr>
          <a:xfrm>
            <a:off x="728675" y="1795475"/>
            <a:ext cx="6111325" cy="109550"/>
            <a:chOff x="728675" y="1795475"/>
            <a:chExt cx="6111325" cy="109550"/>
          </a:xfrm>
        </p:grpSpPr>
        <p:cxnSp>
          <p:nvCxnSpPr>
            <p:cNvPr id="59" name="Google Shape;59;p13"/>
            <p:cNvCxnSpPr/>
            <p:nvPr/>
          </p:nvCxnSpPr>
          <p:spPr>
            <a:xfrm>
              <a:off x="728675" y="1795475"/>
              <a:ext cx="1647900" cy="0"/>
            </a:xfrm>
            <a:prstGeom prst="straightConnector1">
              <a:avLst/>
            </a:prstGeom>
            <a:noFill/>
            <a:ln cap="flat" cmpd="sng" w="28575">
              <a:solidFill>
                <a:srgbClr val="432918"/>
              </a:solidFill>
              <a:prstDash val="solid"/>
              <a:round/>
              <a:headEnd len="med" w="med" type="none"/>
              <a:tailEnd len="med" w="med" type="none"/>
            </a:ln>
          </p:spPr>
        </p:cxnSp>
        <p:cxnSp>
          <p:nvCxnSpPr>
            <p:cNvPr id="60" name="Google Shape;60;p13"/>
            <p:cNvCxnSpPr/>
            <p:nvPr/>
          </p:nvCxnSpPr>
          <p:spPr>
            <a:xfrm>
              <a:off x="728675" y="1905025"/>
              <a:ext cx="1647900" cy="0"/>
            </a:xfrm>
            <a:prstGeom prst="straightConnector1">
              <a:avLst/>
            </a:prstGeom>
            <a:noFill/>
            <a:ln cap="flat" cmpd="sng" w="114300">
              <a:solidFill>
                <a:srgbClr val="432918"/>
              </a:solidFill>
              <a:prstDash val="solid"/>
              <a:round/>
              <a:headEnd len="med" w="med" type="none"/>
              <a:tailEnd len="med" w="med" type="none"/>
            </a:ln>
          </p:spPr>
        </p:cxnSp>
        <p:cxnSp>
          <p:nvCxnSpPr>
            <p:cNvPr id="61" name="Google Shape;61;p13"/>
            <p:cNvCxnSpPr/>
            <p:nvPr/>
          </p:nvCxnSpPr>
          <p:spPr>
            <a:xfrm>
              <a:off x="5192100" y="1795475"/>
              <a:ext cx="1647900" cy="0"/>
            </a:xfrm>
            <a:prstGeom prst="straightConnector1">
              <a:avLst/>
            </a:prstGeom>
            <a:noFill/>
            <a:ln cap="flat" cmpd="sng" w="28575">
              <a:solidFill>
                <a:srgbClr val="432918"/>
              </a:solidFill>
              <a:prstDash val="solid"/>
              <a:round/>
              <a:headEnd len="med" w="med" type="none"/>
              <a:tailEnd len="med" w="med" type="none"/>
            </a:ln>
          </p:spPr>
        </p:cxnSp>
        <p:cxnSp>
          <p:nvCxnSpPr>
            <p:cNvPr id="62" name="Google Shape;62;p13"/>
            <p:cNvCxnSpPr/>
            <p:nvPr/>
          </p:nvCxnSpPr>
          <p:spPr>
            <a:xfrm>
              <a:off x="5192100" y="1905025"/>
              <a:ext cx="1647900" cy="0"/>
            </a:xfrm>
            <a:prstGeom prst="straightConnector1">
              <a:avLst/>
            </a:prstGeom>
            <a:noFill/>
            <a:ln cap="flat" cmpd="sng" w="114300">
              <a:solidFill>
                <a:srgbClr val="432918"/>
              </a:solidFill>
              <a:prstDash val="solid"/>
              <a:round/>
              <a:headEnd len="med" w="med" type="none"/>
              <a:tailEnd len="med" w="med" type="none"/>
            </a:ln>
          </p:spPr>
        </p:cxnSp>
      </p:grpSp>
      <p:sp>
        <p:nvSpPr>
          <p:cNvPr id="63" name="Google Shape;63;p13"/>
          <p:cNvSpPr txBox="1"/>
          <p:nvPr/>
        </p:nvSpPr>
        <p:spPr>
          <a:xfrm>
            <a:off x="2405075" y="1496250"/>
            <a:ext cx="2743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3400">
                <a:solidFill>
                  <a:srgbClr val="432918"/>
                </a:solidFill>
                <a:latin typeface="Merriweather"/>
                <a:ea typeface="Merriweather"/>
                <a:cs typeface="Merriweather"/>
                <a:sym typeface="Merriweather"/>
              </a:rPr>
              <a:t>Newsletter</a:t>
            </a:r>
            <a:endParaRPr b="1" sz="3400">
              <a:solidFill>
                <a:srgbClr val="432918"/>
              </a:solidFill>
              <a:latin typeface="Merriweather"/>
              <a:ea typeface="Merriweather"/>
              <a:cs typeface="Merriweather"/>
              <a:sym typeface="Merriweather"/>
            </a:endParaRPr>
          </a:p>
        </p:txBody>
      </p:sp>
      <p:sp>
        <p:nvSpPr>
          <p:cNvPr id="64" name="Google Shape;64;p13"/>
          <p:cNvSpPr/>
          <p:nvPr/>
        </p:nvSpPr>
        <p:spPr>
          <a:xfrm>
            <a:off x="902988" y="2559825"/>
            <a:ext cx="5762700" cy="3471900"/>
          </a:xfrm>
          <a:prstGeom prst="rect">
            <a:avLst/>
          </a:prstGeom>
          <a:noFill/>
          <a:ln cap="flat" cmpd="sng" w="38100">
            <a:solidFill>
              <a:srgbClr val="F1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5" name="Google Shape;65;p13"/>
          <p:cNvSpPr txBox="1"/>
          <p:nvPr/>
        </p:nvSpPr>
        <p:spPr>
          <a:xfrm>
            <a:off x="2337000" y="6443650"/>
            <a:ext cx="2886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2700">
                <a:solidFill>
                  <a:srgbClr val="432918"/>
                </a:solidFill>
                <a:latin typeface="Merriweather"/>
                <a:ea typeface="Merriweather"/>
                <a:cs typeface="Merriweather"/>
                <a:sym typeface="Merriweather"/>
              </a:rPr>
              <a:t>New Collection</a:t>
            </a:r>
            <a:endParaRPr b="1" sz="2700">
              <a:solidFill>
                <a:srgbClr val="432918"/>
              </a:solidFill>
              <a:latin typeface="Merriweather"/>
              <a:ea typeface="Merriweather"/>
              <a:cs typeface="Merriweather"/>
              <a:sym typeface="Merriweather"/>
            </a:endParaRPr>
          </a:p>
        </p:txBody>
      </p:sp>
      <p:pic>
        <p:nvPicPr>
          <p:cNvPr id="66" name="Google Shape;66;p13"/>
          <p:cNvPicPr preferRelativeResize="0"/>
          <p:nvPr/>
        </p:nvPicPr>
        <p:blipFill>
          <a:blip r:embed="rId6">
            <a:alphaModFix/>
          </a:blip>
          <a:stretch>
            <a:fillRect/>
          </a:stretch>
        </p:blipFill>
        <p:spPr>
          <a:xfrm>
            <a:off x="1447800" y="6573350"/>
            <a:ext cx="809650" cy="298950"/>
          </a:xfrm>
          <a:prstGeom prst="rect">
            <a:avLst/>
          </a:prstGeom>
          <a:noFill/>
          <a:ln>
            <a:noFill/>
          </a:ln>
        </p:spPr>
      </p:pic>
      <p:pic>
        <p:nvPicPr>
          <p:cNvPr id="67" name="Google Shape;67;p13"/>
          <p:cNvPicPr preferRelativeResize="0"/>
          <p:nvPr/>
        </p:nvPicPr>
        <p:blipFill>
          <a:blip r:embed="rId6">
            <a:alphaModFix/>
          </a:blip>
          <a:stretch>
            <a:fillRect/>
          </a:stretch>
        </p:blipFill>
        <p:spPr>
          <a:xfrm flipH="1">
            <a:off x="5297787" y="6573350"/>
            <a:ext cx="809650" cy="298950"/>
          </a:xfrm>
          <a:prstGeom prst="rect">
            <a:avLst/>
          </a:prstGeom>
          <a:noFill/>
          <a:ln>
            <a:noFill/>
          </a:ln>
        </p:spPr>
      </p:pic>
      <p:sp>
        <p:nvSpPr>
          <p:cNvPr id="68" name="Google Shape;68;p13"/>
          <p:cNvSpPr txBox="1"/>
          <p:nvPr/>
        </p:nvSpPr>
        <p:spPr>
          <a:xfrm>
            <a:off x="633426" y="7110425"/>
            <a:ext cx="3672000" cy="25119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0"/>
              </a:spcBef>
              <a:spcAft>
                <a:spcPts val="0"/>
              </a:spcAft>
              <a:buNone/>
            </a:pPr>
            <a:r>
              <a:rPr b="1" lang="ru">
                <a:solidFill>
                  <a:srgbClr val="432918"/>
                </a:solidFill>
                <a:latin typeface="Merriweather"/>
                <a:ea typeface="Merriweather"/>
                <a:cs typeface="Merriweather"/>
                <a:sym typeface="Merriweather"/>
              </a:rPr>
              <a:t>Consectetuer adipiscing elit, sed diam nonummy nibh euismod tincidunt ut laoreet dolore magna aliquam erat volutpat. Ut wisi enim ad minim veniam, quis nostrud exerci tation ullamcorper suscipit lobortis nisl ut aliquip ex ea commodo consequat morbi tellus orci, tincidunt eu.</a:t>
            </a:r>
            <a:endParaRPr b="1">
              <a:solidFill>
                <a:srgbClr val="432918"/>
              </a:solidFill>
              <a:latin typeface="Merriweather"/>
              <a:ea typeface="Merriweather"/>
              <a:cs typeface="Merriweather"/>
              <a:sym typeface="Merriweather"/>
            </a:endParaRPr>
          </a:p>
        </p:txBody>
      </p:sp>
      <p:grpSp>
        <p:nvGrpSpPr>
          <p:cNvPr id="69" name="Google Shape;69;p13"/>
          <p:cNvGrpSpPr/>
          <p:nvPr/>
        </p:nvGrpSpPr>
        <p:grpSpPr>
          <a:xfrm>
            <a:off x="721026" y="9869975"/>
            <a:ext cx="1798500" cy="109550"/>
            <a:chOff x="721026" y="9798550"/>
            <a:chExt cx="1798500" cy="109550"/>
          </a:xfrm>
        </p:grpSpPr>
        <p:cxnSp>
          <p:nvCxnSpPr>
            <p:cNvPr id="70" name="Google Shape;70;p13"/>
            <p:cNvCxnSpPr/>
            <p:nvPr/>
          </p:nvCxnSpPr>
          <p:spPr>
            <a:xfrm>
              <a:off x="721026" y="9798550"/>
              <a:ext cx="1798500" cy="0"/>
            </a:xfrm>
            <a:prstGeom prst="straightConnector1">
              <a:avLst/>
            </a:prstGeom>
            <a:noFill/>
            <a:ln cap="flat" cmpd="sng" w="28575">
              <a:solidFill>
                <a:srgbClr val="432918"/>
              </a:solidFill>
              <a:prstDash val="solid"/>
              <a:round/>
              <a:headEnd len="med" w="med" type="none"/>
              <a:tailEnd len="med" w="med" type="none"/>
            </a:ln>
          </p:spPr>
        </p:cxnSp>
        <p:cxnSp>
          <p:nvCxnSpPr>
            <p:cNvPr id="71" name="Google Shape;71;p13"/>
            <p:cNvCxnSpPr/>
            <p:nvPr/>
          </p:nvCxnSpPr>
          <p:spPr>
            <a:xfrm>
              <a:off x="721026" y="9908100"/>
              <a:ext cx="1798500" cy="0"/>
            </a:xfrm>
            <a:prstGeom prst="straightConnector1">
              <a:avLst/>
            </a:prstGeom>
            <a:noFill/>
            <a:ln cap="flat" cmpd="sng" w="114300">
              <a:solidFill>
                <a:srgbClr val="432918"/>
              </a:solidFill>
              <a:prstDash val="solid"/>
              <a:round/>
              <a:headEnd len="med" w="med" type="none"/>
              <a:tailEnd len="med" w="med" type="none"/>
            </a:ln>
          </p:spPr>
        </p:cxnSp>
      </p:grpSp>
      <p:pic>
        <p:nvPicPr>
          <p:cNvPr id="72" name="Google Shape;72;p13"/>
          <p:cNvPicPr preferRelativeResize="0"/>
          <p:nvPr/>
        </p:nvPicPr>
        <p:blipFill rotWithShape="1">
          <a:blip r:embed="rId7">
            <a:alphaModFix/>
          </a:blip>
          <a:srcRect b="4854" l="0" r="0" t="14908"/>
          <a:stretch/>
        </p:blipFill>
        <p:spPr>
          <a:xfrm>
            <a:off x="4499013" y="7225825"/>
            <a:ext cx="2340975" cy="2818176"/>
          </a:xfrm>
          <a:prstGeom prst="rect">
            <a:avLst/>
          </a:prstGeom>
          <a:noFill/>
          <a:ln>
            <a:noFill/>
          </a:ln>
        </p:spPr>
      </p:pic>
      <p:sp>
        <p:nvSpPr>
          <p:cNvPr id="73" name="Google Shape;73;p13"/>
          <p:cNvSpPr/>
          <p:nvPr/>
        </p:nvSpPr>
        <p:spPr>
          <a:xfrm>
            <a:off x="4659850" y="7413463"/>
            <a:ext cx="2019300" cy="2442900"/>
          </a:xfrm>
          <a:prstGeom prst="rect">
            <a:avLst/>
          </a:prstGeom>
          <a:noFill/>
          <a:ln cap="flat" cmpd="sng" w="38100">
            <a:solidFill>
              <a:srgbClr val="F1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3">
            <a:alphaModFix/>
          </a:blip>
          <a:srcRect b="1283" l="0" r="6699" t="0"/>
          <a:stretch/>
        </p:blipFill>
        <p:spPr>
          <a:xfrm rot="5400000">
            <a:off x="-1566000" y="1566000"/>
            <a:ext cx="10692000" cy="7560001"/>
          </a:xfrm>
          <a:prstGeom prst="rect">
            <a:avLst/>
          </a:prstGeom>
          <a:noFill/>
          <a:ln>
            <a:noFill/>
          </a:ln>
        </p:spPr>
      </p:pic>
      <p:pic>
        <p:nvPicPr>
          <p:cNvPr id="79" name="Google Shape;79;p14"/>
          <p:cNvPicPr preferRelativeResize="0"/>
          <p:nvPr/>
        </p:nvPicPr>
        <p:blipFill>
          <a:blip r:embed="rId4">
            <a:alphaModFix/>
          </a:blip>
          <a:stretch>
            <a:fillRect/>
          </a:stretch>
        </p:blipFill>
        <p:spPr>
          <a:xfrm>
            <a:off x="172800" y="175801"/>
            <a:ext cx="7214400" cy="10340398"/>
          </a:xfrm>
          <a:prstGeom prst="rect">
            <a:avLst/>
          </a:prstGeom>
          <a:noFill/>
          <a:ln>
            <a:noFill/>
          </a:ln>
        </p:spPr>
      </p:pic>
      <p:pic>
        <p:nvPicPr>
          <p:cNvPr id="80" name="Google Shape;80;p14"/>
          <p:cNvPicPr preferRelativeResize="0"/>
          <p:nvPr/>
        </p:nvPicPr>
        <p:blipFill rotWithShape="1">
          <a:blip r:embed="rId5">
            <a:alphaModFix/>
          </a:blip>
          <a:srcRect b="8491" l="0" r="0" t="0"/>
          <a:stretch/>
        </p:blipFill>
        <p:spPr>
          <a:xfrm>
            <a:off x="3466375" y="8306600"/>
            <a:ext cx="3373626" cy="1737399"/>
          </a:xfrm>
          <a:prstGeom prst="rect">
            <a:avLst/>
          </a:prstGeom>
          <a:noFill/>
          <a:ln>
            <a:noFill/>
          </a:ln>
        </p:spPr>
      </p:pic>
      <p:pic>
        <p:nvPicPr>
          <p:cNvPr id="81" name="Google Shape;81;p14"/>
          <p:cNvPicPr preferRelativeResize="0"/>
          <p:nvPr/>
        </p:nvPicPr>
        <p:blipFill rotWithShape="1">
          <a:blip r:embed="rId6">
            <a:alphaModFix/>
          </a:blip>
          <a:srcRect b="0" l="3121" r="9929" t="17498"/>
          <a:stretch/>
        </p:blipFill>
        <p:spPr>
          <a:xfrm flipH="1">
            <a:off x="720000" y="6648450"/>
            <a:ext cx="2385150" cy="3395548"/>
          </a:xfrm>
          <a:prstGeom prst="rect">
            <a:avLst/>
          </a:prstGeom>
          <a:noFill/>
          <a:ln>
            <a:noFill/>
          </a:ln>
        </p:spPr>
      </p:pic>
      <p:pic>
        <p:nvPicPr>
          <p:cNvPr id="82" name="Google Shape;82;p14"/>
          <p:cNvPicPr preferRelativeResize="0"/>
          <p:nvPr/>
        </p:nvPicPr>
        <p:blipFill rotWithShape="1">
          <a:blip r:embed="rId7">
            <a:alphaModFix/>
          </a:blip>
          <a:srcRect b="0" l="0" r="0" t="4076"/>
          <a:stretch/>
        </p:blipFill>
        <p:spPr>
          <a:xfrm>
            <a:off x="3763100" y="3676700"/>
            <a:ext cx="3076901" cy="1967626"/>
          </a:xfrm>
          <a:prstGeom prst="rect">
            <a:avLst/>
          </a:prstGeom>
          <a:noFill/>
          <a:ln>
            <a:noFill/>
          </a:ln>
        </p:spPr>
      </p:pic>
      <p:pic>
        <p:nvPicPr>
          <p:cNvPr id="83" name="Google Shape;83;p14"/>
          <p:cNvPicPr preferRelativeResize="0"/>
          <p:nvPr/>
        </p:nvPicPr>
        <p:blipFill>
          <a:blip r:embed="rId8">
            <a:alphaModFix/>
          </a:blip>
          <a:stretch>
            <a:fillRect/>
          </a:stretch>
        </p:blipFill>
        <p:spPr>
          <a:xfrm>
            <a:off x="3752849" y="1380825"/>
            <a:ext cx="3087149" cy="1929474"/>
          </a:xfrm>
          <a:prstGeom prst="rect">
            <a:avLst/>
          </a:prstGeom>
          <a:noFill/>
          <a:ln>
            <a:noFill/>
          </a:ln>
        </p:spPr>
      </p:pic>
      <p:sp>
        <p:nvSpPr>
          <p:cNvPr id="84" name="Google Shape;84;p14"/>
          <p:cNvSpPr txBox="1"/>
          <p:nvPr/>
        </p:nvSpPr>
        <p:spPr>
          <a:xfrm>
            <a:off x="2327475" y="585775"/>
            <a:ext cx="2886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2700">
                <a:solidFill>
                  <a:srgbClr val="432918"/>
                </a:solidFill>
                <a:latin typeface="Merriweather"/>
                <a:ea typeface="Merriweather"/>
                <a:cs typeface="Merriweather"/>
                <a:sym typeface="Merriweather"/>
              </a:rPr>
              <a:t>Old Great Stuff</a:t>
            </a:r>
            <a:endParaRPr b="1" sz="2700">
              <a:solidFill>
                <a:srgbClr val="432918"/>
              </a:solidFill>
              <a:latin typeface="Merriweather"/>
              <a:ea typeface="Merriweather"/>
              <a:cs typeface="Merriweather"/>
              <a:sym typeface="Merriweather"/>
            </a:endParaRPr>
          </a:p>
        </p:txBody>
      </p:sp>
      <p:pic>
        <p:nvPicPr>
          <p:cNvPr id="85" name="Google Shape;85;p14"/>
          <p:cNvPicPr preferRelativeResize="0"/>
          <p:nvPr/>
        </p:nvPicPr>
        <p:blipFill>
          <a:blip r:embed="rId9">
            <a:alphaModFix/>
          </a:blip>
          <a:stretch>
            <a:fillRect/>
          </a:stretch>
        </p:blipFill>
        <p:spPr>
          <a:xfrm>
            <a:off x="1438275" y="715475"/>
            <a:ext cx="809650" cy="298950"/>
          </a:xfrm>
          <a:prstGeom prst="rect">
            <a:avLst/>
          </a:prstGeom>
          <a:noFill/>
          <a:ln>
            <a:noFill/>
          </a:ln>
        </p:spPr>
      </p:pic>
      <p:pic>
        <p:nvPicPr>
          <p:cNvPr id="86" name="Google Shape;86;p14"/>
          <p:cNvPicPr preferRelativeResize="0"/>
          <p:nvPr/>
        </p:nvPicPr>
        <p:blipFill>
          <a:blip r:embed="rId9">
            <a:alphaModFix/>
          </a:blip>
          <a:stretch>
            <a:fillRect/>
          </a:stretch>
        </p:blipFill>
        <p:spPr>
          <a:xfrm flipH="1">
            <a:off x="5288262" y="715475"/>
            <a:ext cx="809650" cy="298950"/>
          </a:xfrm>
          <a:prstGeom prst="rect">
            <a:avLst/>
          </a:prstGeom>
          <a:noFill/>
          <a:ln>
            <a:noFill/>
          </a:ln>
        </p:spPr>
      </p:pic>
      <p:sp>
        <p:nvSpPr>
          <p:cNvPr id="87" name="Google Shape;87;p14"/>
          <p:cNvSpPr txBox="1"/>
          <p:nvPr/>
        </p:nvSpPr>
        <p:spPr>
          <a:xfrm>
            <a:off x="605700" y="1262075"/>
            <a:ext cx="2832900" cy="22104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0"/>
              </a:spcBef>
              <a:spcAft>
                <a:spcPts val="0"/>
              </a:spcAft>
              <a:buNone/>
            </a:pPr>
            <a:r>
              <a:rPr b="1" lang="ru">
                <a:solidFill>
                  <a:srgbClr val="432918"/>
                </a:solidFill>
                <a:latin typeface="Merriweather"/>
                <a:ea typeface="Merriweather"/>
                <a:cs typeface="Merriweather"/>
                <a:sym typeface="Merriweather"/>
              </a:rPr>
              <a:t>In sit amet dolor metus. Pellentesque id libero ac elit blandit euismod. Fusce orci libero, pulvinar id </a:t>
            </a:r>
            <a:r>
              <a:rPr b="1" lang="ru">
                <a:solidFill>
                  <a:srgbClr val="432918"/>
                </a:solidFill>
                <a:latin typeface="Merriweather"/>
                <a:ea typeface="Merriweather"/>
                <a:cs typeface="Merriweather"/>
                <a:sym typeface="Merriweather"/>
              </a:rPr>
              <a:t>augue</a:t>
            </a:r>
            <a:r>
              <a:rPr b="1" lang="ru">
                <a:solidFill>
                  <a:srgbClr val="432918"/>
                </a:solidFill>
                <a:latin typeface="Merriweather"/>
                <a:ea typeface="Merriweather"/>
                <a:cs typeface="Merriweather"/>
                <a:sym typeface="Merriweather"/>
              </a:rPr>
              <a:t> in, eleifend at eros. Nunc varius ultricies aliquam.</a:t>
            </a:r>
            <a:r>
              <a:rPr b="1" lang="ru">
                <a:solidFill>
                  <a:srgbClr val="432918"/>
                </a:solidFill>
                <a:latin typeface="Merriweather"/>
                <a:ea typeface="Merriweather"/>
                <a:cs typeface="Merriweather"/>
                <a:sym typeface="Merriweather"/>
              </a:rPr>
              <a:t> Nullam a augue semper. </a:t>
            </a:r>
            <a:endParaRPr b="1">
              <a:solidFill>
                <a:srgbClr val="432918"/>
              </a:solidFill>
              <a:latin typeface="Merriweather"/>
              <a:ea typeface="Merriweather"/>
              <a:cs typeface="Merriweather"/>
              <a:sym typeface="Merriweather"/>
            </a:endParaRPr>
          </a:p>
        </p:txBody>
      </p:sp>
      <p:sp>
        <p:nvSpPr>
          <p:cNvPr id="88" name="Google Shape;88;p14"/>
          <p:cNvSpPr txBox="1"/>
          <p:nvPr/>
        </p:nvSpPr>
        <p:spPr>
          <a:xfrm>
            <a:off x="605700" y="3557600"/>
            <a:ext cx="2832900" cy="22104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0"/>
              </a:spcBef>
              <a:spcAft>
                <a:spcPts val="0"/>
              </a:spcAft>
              <a:buNone/>
            </a:pPr>
            <a:r>
              <a:rPr b="1" lang="ru">
                <a:solidFill>
                  <a:srgbClr val="432918"/>
                </a:solidFill>
                <a:latin typeface="Merriweather"/>
                <a:ea typeface="Merriweather"/>
                <a:cs typeface="Merriweather"/>
                <a:sym typeface="Merriweather"/>
              </a:rPr>
              <a:t>Nullam a augue semper, dictum nisi ut, vehicula est. Aenean fermentum ligula ipsum, a laoreet est ornare sed. Nullam eu dictum felis. Donec euismod sapien vitae facilisis vehicula.</a:t>
            </a:r>
            <a:endParaRPr b="1">
              <a:solidFill>
                <a:srgbClr val="432918"/>
              </a:solidFill>
              <a:latin typeface="Merriweather"/>
              <a:ea typeface="Merriweather"/>
              <a:cs typeface="Merriweather"/>
              <a:sym typeface="Merriweather"/>
            </a:endParaRPr>
          </a:p>
        </p:txBody>
      </p:sp>
      <p:sp>
        <p:nvSpPr>
          <p:cNvPr id="89" name="Google Shape;89;p14"/>
          <p:cNvSpPr/>
          <p:nvPr/>
        </p:nvSpPr>
        <p:spPr>
          <a:xfrm>
            <a:off x="3903373" y="1513362"/>
            <a:ext cx="2786100" cy="1664400"/>
          </a:xfrm>
          <a:prstGeom prst="rect">
            <a:avLst/>
          </a:prstGeom>
          <a:noFill/>
          <a:ln cap="flat" cmpd="sng" w="38100">
            <a:solidFill>
              <a:srgbClr val="F1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3908500" y="3828313"/>
            <a:ext cx="2786100" cy="1664400"/>
          </a:xfrm>
          <a:prstGeom prst="rect">
            <a:avLst/>
          </a:prstGeom>
          <a:noFill/>
          <a:ln cap="flat" cmpd="sng" w="38100">
            <a:solidFill>
              <a:srgbClr val="F1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a:off x="2327475" y="5853125"/>
            <a:ext cx="2886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2700">
                <a:solidFill>
                  <a:srgbClr val="432918"/>
                </a:solidFill>
                <a:latin typeface="Merriweather"/>
                <a:ea typeface="Merriweather"/>
                <a:cs typeface="Merriweather"/>
                <a:sym typeface="Merriweather"/>
              </a:rPr>
              <a:t>Home Decor</a:t>
            </a:r>
            <a:endParaRPr b="1" sz="2700">
              <a:solidFill>
                <a:srgbClr val="432918"/>
              </a:solidFill>
              <a:latin typeface="Merriweather"/>
              <a:ea typeface="Merriweather"/>
              <a:cs typeface="Merriweather"/>
              <a:sym typeface="Merriweather"/>
            </a:endParaRPr>
          </a:p>
        </p:txBody>
      </p:sp>
      <p:pic>
        <p:nvPicPr>
          <p:cNvPr id="92" name="Google Shape;92;p14"/>
          <p:cNvPicPr preferRelativeResize="0"/>
          <p:nvPr/>
        </p:nvPicPr>
        <p:blipFill>
          <a:blip r:embed="rId9">
            <a:alphaModFix/>
          </a:blip>
          <a:stretch>
            <a:fillRect/>
          </a:stretch>
        </p:blipFill>
        <p:spPr>
          <a:xfrm>
            <a:off x="1657350" y="5982825"/>
            <a:ext cx="809650" cy="298950"/>
          </a:xfrm>
          <a:prstGeom prst="rect">
            <a:avLst/>
          </a:prstGeom>
          <a:noFill/>
          <a:ln>
            <a:noFill/>
          </a:ln>
        </p:spPr>
      </p:pic>
      <p:pic>
        <p:nvPicPr>
          <p:cNvPr id="93" name="Google Shape;93;p14"/>
          <p:cNvPicPr preferRelativeResize="0"/>
          <p:nvPr/>
        </p:nvPicPr>
        <p:blipFill>
          <a:blip r:embed="rId9">
            <a:alphaModFix/>
          </a:blip>
          <a:stretch>
            <a:fillRect/>
          </a:stretch>
        </p:blipFill>
        <p:spPr>
          <a:xfrm flipH="1">
            <a:off x="5088237" y="5982825"/>
            <a:ext cx="809650" cy="298950"/>
          </a:xfrm>
          <a:prstGeom prst="rect">
            <a:avLst/>
          </a:prstGeom>
          <a:noFill/>
          <a:ln>
            <a:noFill/>
          </a:ln>
        </p:spPr>
      </p:pic>
      <p:sp>
        <p:nvSpPr>
          <p:cNvPr id="94" name="Google Shape;94;p14"/>
          <p:cNvSpPr txBox="1"/>
          <p:nvPr/>
        </p:nvSpPr>
        <p:spPr>
          <a:xfrm>
            <a:off x="3362325" y="6538550"/>
            <a:ext cx="3562500" cy="16068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0"/>
              </a:spcBef>
              <a:spcAft>
                <a:spcPts val="0"/>
              </a:spcAft>
              <a:buNone/>
            </a:pPr>
            <a:r>
              <a:rPr b="1" lang="ru">
                <a:solidFill>
                  <a:srgbClr val="432918"/>
                </a:solidFill>
                <a:latin typeface="Merriweather"/>
                <a:ea typeface="Merriweather"/>
                <a:cs typeface="Merriweather"/>
                <a:sym typeface="Merriweather"/>
              </a:rPr>
              <a:t>Phasellus laoreet diam eu eros facilisis, in sollicitudin neque dignissim. Nullam pellentesque eros vitae felis porttitor finibus. Curabitur in neque convallis, molestie sem quis.</a:t>
            </a:r>
            <a:endParaRPr b="1">
              <a:solidFill>
                <a:srgbClr val="432918"/>
              </a:solidFill>
              <a:latin typeface="Merriweather"/>
              <a:ea typeface="Merriweather"/>
              <a:cs typeface="Merriweather"/>
              <a:sym typeface="Merriweather"/>
            </a:endParaRPr>
          </a:p>
        </p:txBody>
      </p:sp>
      <p:sp>
        <p:nvSpPr>
          <p:cNvPr id="95" name="Google Shape;95;p14"/>
          <p:cNvSpPr/>
          <p:nvPr/>
        </p:nvSpPr>
        <p:spPr>
          <a:xfrm rot="5400000">
            <a:off x="404925" y="7312124"/>
            <a:ext cx="3015300" cy="2068200"/>
          </a:xfrm>
          <a:prstGeom prst="rect">
            <a:avLst/>
          </a:prstGeom>
          <a:noFill/>
          <a:ln cap="flat" cmpd="sng" w="38100">
            <a:solidFill>
              <a:srgbClr val="F1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3614788" y="8476149"/>
            <a:ext cx="3076800" cy="1398300"/>
          </a:xfrm>
          <a:prstGeom prst="rect">
            <a:avLst/>
          </a:prstGeom>
          <a:noFill/>
          <a:ln cap="flat" cmpd="sng" w="38100">
            <a:solidFill>
              <a:srgbClr val="F1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