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Poppins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100">
          <p15:clr>
            <a:srgbClr val="747775"/>
          </p15:clr>
        </p15:guide>
        <p15:guide id="2" pos="227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00"/>
        <p:guide pos="227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Poppins-boldItalic.fntdata"/><Relationship Id="rId9" Type="http://schemas.openxmlformats.org/officeDocument/2006/relationships/font" Target="fonts/Poppi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oppins-regular.fntdata"/><Relationship Id="rId8" Type="http://schemas.openxmlformats.org/officeDocument/2006/relationships/font" Target="fonts/Poppi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14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14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6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6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6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 rot="-5400000">
            <a:off x="6540600" y="55450"/>
            <a:ext cx="420600" cy="1690800"/>
          </a:xfrm>
          <a:prstGeom prst="round2SameRect">
            <a:avLst>
              <a:gd fmla="val 50000" name="adj1"/>
              <a:gd fmla="val 0" name="adj2"/>
            </a:avLst>
          </a:prstGeom>
          <a:noFill/>
          <a:ln cap="flat" cmpd="sng" w="19050">
            <a:solidFill>
              <a:srgbClr val="EDEDE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1746250" y="1527994"/>
            <a:ext cx="14604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200">
                <a:solidFill>
                  <a:srgbClr val="0C24D4"/>
                </a:solidFill>
                <a:latin typeface="Poppins"/>
                <a:ea typeface="Poppins"/>
                <a:cs typeface="Poppins"/>
                <a:sym typeface="Poppins"/>
              </a:rPr>
              <a:t>To:</a:t>
            </a:r>
            <a:endParaRPr b="1" sz="1200">
              <a:solidFill>
                <a:srgbClr val="0C24D4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746250" y="1746269"/>
            <a:ext cx="14604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Alex Turner</a:t>
            </a:r>
            <a:endParaRPr b="1" sz="12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746250" y="2000269"/>
            <a:ext cx="14604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Director of Partnerships</a:t>
            </a:r>
            <a:endParaRPr sz="9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1746250" y="2345563"/>
            <a:ext cx="14604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+1 (555) 987-4567</a:t>
            </a:r>
            <a:endParaRPr sz="9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1746250" y="2567813"/>
            <a:ext cx="14604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Alex@company.co</a:t>
            </a:r>
            <a:endParaRPr sz="9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1746250" y="3032150"/>
            <a:ext cx="14604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Dear Alex Turner,</a:t>
            </a:r>
            <a:endParaRPr sz="9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1746250" y="3480600"/>
            <a:ext cx="5294400" cy="43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9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I hope this letter finds you well. I am writing on behalf of [Your Company Name], a leader in the [your industry or field] sector. It is my pleasure to introduce our company and explore potential opportunities for collaboration with. At [Your Company Name], we are dedicated to [briefly describe your company's mission or key services/products]. With a team of highly skilled professionals and a commitment to excellence, we have successfully [mention any notable achievements, projects, or partnerships]. Our goal is to [explain your company's overarching goal or vision].</a:t>
            </a:r>
            <a:endParaRPr sz="9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9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I would love to explore these opportunities further and discuss how our collaboration could be mutually beneficial. If you are available, I would be honored to schedule a meeting at your convenience. Please feel free to reach out to me via email at or by phone at. I would love to explore these opportunities further and discuss how our collaboration could be mutually beneficial. If you are available, I would be honored to schedule a meeting at your convenience. Please feel free to reach out to me via email at or by phone at. I would love to explore these opportunities further and discuss how our collaboration could be mutually beneficial. If you are available, I would be honored to schedule a meeting at your convenience. Please feel free to reach out to me via email at or by phone at.</a:t>
            </a:r>
            <a:endParaRPr sz="9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Thank you for considering this proposal. We look forward to the possibility of working together and contributing to each other's success.</a:t>
            </a:r>
            <a:endParaRPr sz="9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1746250" y="8140450"/>
            <a:ext cx="14604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Best regards,</a:t>
            </a:r>
            <a:endParaRPr sz="9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1746250" y="8624650"/>
            <a:ext cx="14604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Emily Reynolds</a:t>
            </a:r>
            <a:endParaRPr b="1" sz="12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1746250" y="8886600"/>
            <a:ext cx="14604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Chief Executive Officer</a:t>
            </a:r>
            <a:endParaRPr sz="9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6008700" y="842975"/>
            <a:ext cx="11589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0C24D4"/>
                </a:solidFill>
                <a:latin typeface="Poppins"/>
                <a:ea typeface="Poppins"/>
                <a:cs typeface="Poppins"/>
                <a:sym typeface="Poppins"/>
              </a:rPr>
              <a:t>24/07/2024</a:t>
            </a:r>
            <a:endParaRPr sz="900">
              <a:solidFill>
                <a:srgbClr val="0C24D4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6" name="Google Shape;66;p13"/>
          <p:cNvSpPr/>
          <p:nvPr/>
        </p:nvSpPr>
        <p:spPr>
          <a:xfrm rot="5400000">
            <a:off x="1154225" y="8162975"/>
            <a:ext cx="573000" cy="2881200"/>
          </a:xfrm>
          <a:prstGeom prst="round2SameRect">
            <a:avLst>
              <a:gd fmla="val 50000" name="adj1"/>
              <a:gd fmla="val 0" name="adj2"/>
            </a:avLst>
          </a:prstGeom>
          <a:noFill/>
          <a:ln cap="flat" cmpd="sng" w="28575">
            <a:solidFill>
              <a:srgbClr val="EDEDE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3"/>
          <p:cNvSpPr txBox="1"/>
          <p:nvPr/>
        </p:nvSpPr>
        <p:spPr>
          <a:xfrm>
            <a:off x="1746250" y="9534275"/>
            <a:ext cx="11589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0C24D4"/>
                </a:solidFill>
                <a:latin typeface="Poppins"/>
                <a:ea typeface="Poppins"/>
                <a:cs typeface="Poppins"/>
                <a:sym typeface="Poppins"/>
              </a:rPr>
              <a:t>www.brand.com</a:t>
            </a:r>
            <a:endParaRPr sz="900">
              <a:solidFill>
                <a:srgbClr val="0C24D4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68" name="Google Shape;68;p13"/>
          <p:cNvGrpSpPr/>
          <p:nvPr/>
        </p:nvGrpSpPr>
        <p:grpSpPr>
          <a:xfrm>
            <a:off x="3143263" y="9426325"/>
            <a:ext cx="1158900" cy="368838"/>
            <a:chOff x="3143263" y="9426325"/>
            <a:chExt cx="1158900" cy="368838"/>
          </a:xfrm>
        </p:grpSpPr>
        <p:sp>
          <p:nvSpPr>
            <p:cNvPr id="69" name="Google Shape;69;p13"/>
            <p:cNvSpPr txBox="1"/>
            <p:nvPr/>
          </p:nvSpPr>
          <p:spPr>
            <a:xfrm>
              <a:off x="3143263" y="9426325"/>
              <a:ext cx="1158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0C24D4"/>
                  </a:solidFill>
                  <a:latin typeface="Poppins"/>
                  <a:ea typeface="Poppins"/>
                  <a:cs typeface="Poppins"/>
                  <a:sym typeface="Poppins"/>
                </a:rPr>
                <a:t>1 Main Street, Suite</a:t>
              </a:r>
              <a:endParaRPr sz="900">
                <a:solidFill>
                  <a:srgbClr val="0C24D4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0" name="Google Shape;70;p13"/>
            <p:cNvSpPr txBox="1"/>
            <p:nvPr/>
          </p:nvSpPr>
          <p:spPr>
            <a:xfrm>
              <a:off x="3143263" y="9656563"/>
              <a:ext cx="1158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0C24D4"/>
                  </a:solidFill>
                  <a:latin typeface="Poppins"/>
                  <a:ea typeface="Poppins"/>
                  <a:cs typeface="Poppins"/>
                  <a:sym typeface="Poppins"/>
                </a:rPr>
                <a:t>Cityville, Stateland</a:t>
              </a:r>
              <a:endParaRPr sz="900">
                <a:solidFill>
                  <a:srgbClr val="0C24D4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71" name="Google Shape;71;p13"/>
          <p:cNvGrpSpPr/>
          <p:nvPr/>
        </p:nvGrpSpPr>
        <p:grpSpPr>
          <a:xfrm>
            <a:off x="4516444" y="9426325"/>
            <a:ext cx="1158900" cy="368838"/>
            <a:chOff x="4476763" y="9426325"/>
            <a:chExt cx="1158900" cy="368838"/>
          </a:xfrm>
        </p:grpSpPr>
        <p:sp>
          <p:nvSpPr>
            <p:cNvPr id="72" name="Google Shape;72;p13"/>
            <p:cNvSpPr txBox="1"/>
            <p:nvPr/>
          </p:nvSpPr>
          <p:spPr>
            <a:xfrm>
              <a:off x="4476763" y="9426325"/>
              <a:ext cx="1158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0C24D4"/>
                  </a:solidFill>
                  <a:latin typeface="Poppins"/>
                  <a:ea typeface="Poppins"/>
                  <a:cs typeface="Poppins"/>
                  <a:sym typeface="Poppins"/>
                </a:rPr>
                <a:t>rec@company.com</a:t>
              </a:r>
              <a:endParaRPr sz="900">
                <a:solidFill>
                  <a:srgbClr val="0C24D4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3" name="Google Shape;73;p13"/>
            <p:cNvSpPr txBox="1"/>
            <p:nvPr/>
          </p:nvSpPr>
          <p:spPr>
            <a:xfrm>
              <a:off x="4476763" y="9656563"/>
              <a:ext cx="1158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0C24D4"/>
                  </a:solidFill>
                  <a:latin typeface="Poppins"/>
                  <a:ea typeface="Poppins"/>
                  <a:cs typeface="Poppins"/>
                  <a:sym typeface="Poppins"/>
                </a:rPr>
                <a:t>rec@company.com</a:t>
              </a:r>
              <a:endParaRPr sz="900">
                <a:solidFill>
                  <a:srgbClr val="0C24D4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74" name="Google Shape;74;p13"/>
          <p:cNvGrpSpPr/>
          <p:nvPr/>
        </p:nvGrpSpPr>
        <p:grpSpPr>
          <a:xfrm>
            <a:off x="5889625" y="9426325"/>
            <a:ext cx="1158900" cy="368838"/>
            <a:chOff x="5889625" y="9426325"/>
            <a:chExt cx="1158900" cy="368838"/>
          </a:xfrm>
        </p:grpSpPr>
        <p:sp>
          <p:nvSpPr>
            <p:cNvPr id="75" name="Google Shape;75;p13"/>
            <p:cNvSpPr txBox="1"/>
            <p:nvPr/>
          </p:nvSpPr>
          <p:spPr>
            <a:xfrm>
              <a:off x="5889625" y="9426325"/>
              <a:ext cx="1158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0C24D4"/>
                  </a:solidFill>
                  <a:latin typeface="Poppins"/>
                  <a:ea typeface="Poppins"/>
                  <a:cs typeface="Poppins"/>
                  <a:sym typeface="Poppins"/>
                </a:rPr>
                <a:t>+1 (555) 987-6543</a:t>
              </a:r>
              <a:endParaRPr sz="900">
                <a:solidFill>
                  <a:srgbClr val="0C24D4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6" name="Google Shape;76;p13"/>
            <p:cNvSpPr txBox="1"/>
            <p:nvPr/>
          </p:nvSpPr>
          <p:spPr>
            <a:xfrm>
              <a:off x="5889625" y="9656563"/>
              <a:ext cx="1158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0C24D4"/>
                  </a:solidFill>
                  <a:latin typeface="Poppins"/>
                  <a:ea typeface="Poppins"/>
                  <a:cs typeface="Poppins"/>
                  <a:sym typeface="Poppins"/>
                </a:rPr>
                <a:t>+1 (555) 987-6543</a:t>
              </a:r>
              <a:endParaRPr sz="900">
                <a:solidFill>
                  <a:srgbClr val="0C24D4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77" name="Google Shape;77;p13"/>
          <p:cNvSpPr/>
          <p:nvPr/>
        </p:nvSpPr>
        <p:spPr>
          <a:xfrm rot="5400000">
            <a:off x="189700" y="9413175"/>
            <a:ext cx="858900" cy="1317600"/>
          </a:xfrm>
          <a:prstGeom prst="round2SameRect">
            <a:avLst>
              <a:gd fmla="val 50000" name="adj1"/>
              <a:gd fmla="val 0" name="adj2"/>
            </a:avLst>
          </a:prstGeom>
          <a:noFill/>
          <a:ln cap="flat" cmpd="sng" w="38100">
            <a:solidFill>
              <a:srgbClr val="0C24D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3"/>
          <p:cNvSpPr/>
          <p:nvPr/>
        </p:nvSpPr>
        <p:spPr>
          <a:xfrm>
            <a:off x="7224675" y="7762875"/>
            <a:ext cx="858900" cy="2952900"/>
          </a:xfrm>
          <a:prstGeom prst="round2SameRect">
            <a:avLst>
              <a:gd fmla="val 50000" name="adj1"/>
              <a:gd fmla="val 0" name="adj2"/>
            </a:avLst>
          </a:prstGeom>
          <a:noFill/>
          <a:ln cap="flat" cmpd="sng" w="38100">
            <a:solidFill>
              <a:srgbClr val="0C24D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3"/>
          <p:cNvSpPr/>
          <p:nvPr/>
        </p:nvSpPr>
        <p:spPr>
          <a:xfrm rot="5400000">
            <a:off x="826400" y="-707325"/>
            <a:ext cx="966600" cy="2667000"/>
          </a:xfrm>
          <a:prstGeom prst="round2SameRect">
            <a:avLst>
              <a:gd fmla="val 50000" name="adj1"/>
              <a:gd fmla="val 0" name="adj2"/>
            </a:avLst>
          </a:prstGeom>
          <a:noFill/>
          <a:ln cap="flat" cmpd="sng" w="38100">
            <a:solidFill>
              <a:srgbClr val="0C24D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3"/>
          <p:cNvSpPr/>
          <p:nvPr/>
        </p:nvSpPr>
        <p:spPr>
          <a:xfrm>
            <a:off x="-15775" y="1000125"/>
            <a:ext cx="1198500" cy="203700"/>
          </a:xfrm>
          <a:prstGeom prst="rect">
            <a:avLst/>
          </a:prstGeom>
          <a:solidFill>
            <a:srgbClr val="0C24D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3"/>
          <p:cNvSpPr txBox="1"/>
          <p:nvPr/>
        </p:nvSpPr>
        <p:spPr>
          <a:xfrm rot="5400000">
            <a:off x="-1441975" y="2996675"/>
            <a:ext cx="4461000" cy="140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9100">
                <a:solidFill>
                  <a:srgbClr val="0C24D4"/>
                </a:solidFill>
                <a:latin typeface="Poppins"/>
                <a:ea typeface="Poppins"/>
                <a:cs typeface="Poppins"/>
                <a:sym typeface="Poppins"/>
              </a:rPr>
              <a:t>LOGO</a:t>
            </a:r>
            <a:endParaRPr sz="9100">
              <a:solidFill>
                <a:srgbClr val="0C24D4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